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9" r:id="rId1"/>
  </p:sldMasterIdLst>
  <p:notesMasterIdLst>
    <p:notesMasterId r:id="rId19"/>
  </p:notesMasterIdLst>
  <p:sldIdLst>
    <p:sldId id="256" r:id="rId2"/>
    <p:sldId id="257" r:id="rId3"/>
    <p:sldId id="260" r:id="rId4"/>
    <p:sldId id="262" r:id="rId5"/>
    <p:sldId id="265" r:id="rId6"/>
    <p:sldId id="273" r:id="rId7"/>
    <p:sldId id="267" r:id="rId8"/>
    <p:sldId id="272" r:id="rId9"/>
    <p:sldId id="280" r:id="rId10"/>
    <p:sldId id="281" r:id="rId11"/>
    <p:sldId id="304" r:id="rId12"/>
    <p:sldId id="305" r:id="rId13"/>
    <p:sldId id="303" r:id="rId14"/>
    <p:sldId id="306" r:id="rId15"/>
    <p:sldId id="307" r:id="rId16"/>
    <p:sldId id="308" r:id="rId17"/>
    <p:sldId id="309" r:id="rId18"/>
  </p:sldIdLst>
  <p:sldSz cx="9144000" cy="5143500" type="screen16x9"/>
  <p:notesSz cx="6858000" cy="9144000"/>
  <p:embeddedFontLst>
    <p:embeddedFont>
      <p:font typeface="Josefin Slab" panose="020B0604020202020204" charset="0"/>
      <p:regular r:id="rId20"/>
      <p:bold r:id="rId21"/>
      <p:italic r:id="rId22"/>
      <p:boldItalic r:id="rId23"/>
    </p:embeddedFont>
    <p:embeddedFont>
      <p:font typeface="Anton" panose="020B0604020202020204" charset="0"/>
      <p:regular r:id="rId24"/>
    </p:embeddedFont>
    <p:embeddedFont>
      <p:font typeface="Ubuntu" panose="020B0604020202020204" charset="0"/>
      <p:regular r:id="rId25"/>
      <p:bold r:id="rId26"/>
      <p:italic r:id="rId27"/>
      <p:boldItalic r:id="rId28"/>
    </p:embeddedFont>
    <p:embeddedFont>
      <p:font typeface="Advent Pro Light" panose="020B0604020202020204" charset="0"/>
      <p:regular r:id="rId29"/>
      <p:bold r:id="rId30"/>
    </p:embeddedFont>
    <p:embeddedFont>
      <p:font typeface="Arial Black" panose="020B0A04020102020204" pitchFamily="34" charset="0"/>
      <p:bold r:id="rId31"/>
    </p:embeddedFont>
    <p:embeddedFont>
      <p:font typeface="Advent Pro" panose="020B0604020202020204" charset="0"/>
      <p:regular r:id="rId32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93B3FAC-D654-43AA-AEE7-C70F5DDBAC99}">
  <a:tblStyle styleId="{493B3FAC-D654-43AA-AEE7-C70F5DDBAC9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58" autoAdjust="0"/>
  </p:normalViewPr>
  <p:slideViewPr>
    <p:cSldViewPr>
      <p:cViewPr>
        <p:scale>
          <a:sx n="50" d="100"/>
          <a:sy n="50" d="100"/>
        </p:scale>
        <p:origin x="1956" y="7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929127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g9e7d0784fe_0_10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7" name="Google Shape;1327;g9e7d0784fe_0_10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g9e7d0784fe_0_10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7" name="Google Shape;1327;g9e7d0784fe_0_10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3261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g9e7d0784fe_0_10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7" name="Google Shape;1327;g9e7d0784fe_0_10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9477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g9e7d0784fe_0_10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7" name="Google Shape;1327;g9e7d0784fe_0_10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g9e7d0784fe_0_10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7" name="Google Shape;1327;g9e7d0784fe_0_10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2859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g9e7d0784fe_0_10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7" name="Google Shape;1327;g9e7d0784fe_0_10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33295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g9e7d0784fe_0_10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7" name="Google Shape;1327;g9e7d0784fe_0_10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36917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g9e7d0784fe_0_10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7" name="Google Shape;1327;g9e7d0784fe_0_10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1101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9e7d0784fe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9e7d0784fe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9e7d0784fe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g9e7d0784fe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9e7d0784fe_0_5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9e7d0784fe_0_5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g9e7d0784fe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8" name="Google Shape;988;g9e7d0784fe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xl_extra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1" name="Google Shape;1241;xl_extra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9e7d0784fe_0_7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6" name="Google Shape;1036;g9e7d0784fe_0_7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g9e7d0784fe_0_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4" name="Google Shape;1174;g9e7d0784fe_0_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xl_extra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1" name="Google Shape;1321;xl_extra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218258" y="0"/>
            <a:ext cx="5925780" cy="4511204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3014474" y="4198424"/>
            <a:ext cx="6129578" cy="945126"/>
          </a:xfrm>
          <a:custGeom>
            <a:avLst/>
            <a:gdLst/>
            <a:ahLst/>
            <a:cxnLst/>
            <a:rect l="l" t="t" r="r" b="b"/>
            <a:pathLst>
              <a:path w="29564" h="46535" extrusionOk="0">
                <a:moveTo>
                  <a:pt x="0" y="0"/>
                </a:moveTo>
                <a:lnTo>
                  <a:pt x="0" y="46534"/>
                </a:lnTo>
                <a:lnTo>
                  <a:pt x="29563" y="46534"/>
                </a:lnTo>
                <a:lnTo>
                  <a:pt x="2956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3421887" cy="5143501"/>
          </a:xfrm>
          <a:custGeom>
            <a:avLst/>
            <a:gdLst/>
            <a:ahLst/>
            <a:cxnLst/>
            <a:rect l="l" t="t" r="r" b="b"/>
            <a:pathLst>
              <a:path w="36436" h="101907" extrusionOk="0">
                <a:moveTo>
                  <a:pt x="0" y="0"/>
                </a:moveTo>
                <a:lnTo>
                  <a:pt x="0" y="101906"/>
                </a:lnTo>
                <a:lnTo>
                  <a:pt x="36435" y="101906"/>
                </a:lnTo>
                <a:lnTo>
                  <a:pt x="364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725175" y="1648925"/>
            <a:ext cx="5048700" cy="4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4813218" y="1942050"/>
            <a:ext cx="2872500" cy="3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400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400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400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400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400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400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400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400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 txBox="1">
            <a:spLocks noGrp="1"/>
          </p:cNvSpPr>
          <p:nvPr>
            <p:ph type="title" hasCustomPrompt="1"/>
          </p:nvPr>
        </p:nvSpPr>
        <p:spPr>
          <a:xfrm>
            <a:off x="713250" y="2094913"/>
            <a:ext cx="7717500" cy="119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7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1"/>
          <p:cNvSpPr txBox="1">
            <a:spLocks noGrp="1"/>
          </p:cNvSpPr>
          <p:nvPr>
            <p:ph type="subTitle" idx="1"/>
          </p:nvPr>
        </p:nvSpPr>
        <p:spPr>
          <a:xfrm>
            <a:off x="2864550" y="3195138"/>
            <a:ext cx="3414900" cy="5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1"/>
          <p:cNvSpPr/>
          <p:nvPr/>
        </p:nvSpPr>
        <p:spPr>
          <a:xfrm flipH="1">
            <a:off x="72" y="4198425"/>
            <a:ext cx="9143997" cy="945126"/>
          </a:xfrm>
          <a:custGeom>
            <a:avLst/>
            <a:gdLst/>
            <a:ahLst/>
            <a:cxnLst/>
            <a:rect l="l" t="t" r="r" b="b"/>
            <a:pathLst>
              <a:path w="29564" h="46535" extrusionOk="0">
                <a:moveTo>
                  <a:pt x="0" y="0"/>
                </a:moveTo>
                <a:lnTo>
                  <a:pt x="0" y="46534"/>
                </a:lnTo>
                <a:lnTo>
                  <a:pt x="29563" y="46534"/>
                </a:lnTo>
                <a:lnTo>
                  <a:pt x="2956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CUSTOM_25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/>
          <p:nvPr/>
        </p:nvSpPr>
        <p:spPr>
          <a:xfrm rot="-5400000" flipH="1">
            <a:off x="4861200" y="-859800"/>
            <a:ext cx="3423000" cy="51426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CBF4A"/>
              </a:solidFill>
            </a:endParaRPr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>
            <a:off x="728350" y="1068400"/>
            <a:ext cx="77175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2625550"/>
            <a:ext cx="17427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1"/>
          </p:nvPr>
        </p:nvSpPr>
        <p:spPr>
          <a:xfrm>
            <a:off x="713600" y="3528075"/>
            <a:ext cx="1742700" cy="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ubTitle" idx="3"/>
          </p:nvPr>
        </p:nvSpPr>
        <p:spPr>
          <a:xfrm>
            <a:off x="713625" y="3230025"/>
            <a:ext cx="1742700" cy="2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title" idx="4" hasCustomPrompt="1"/>
          </p:nvPr>
        </p:nvSpPr>
        <p:spPr>
          <a:xfrm>
            <a:off x="2709858" y="2625550"/>
            <a:ext cx="17427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5"/>
          </p:nvPr>
        </p:nvSpPr>
        <p:spPr>
          <a:xfrm>
            <a:off x="2710100" y="3528075"/>
            <a:ext cx="1742700" cy="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6"/>
          </p:nvPr>
        </p:nvSpPr>
        <p:spPr>
          <a:xfrm>
            <a:off x="2710126" y="3230025"/>
            <a:ext cx="1742700" cy="2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title" idx="7" hasCustomPrompt="1"/>
          </p:nvPr>
        </p:nvSpPr>
        <p:spPr>
          <a:xfrm>
            <a:off x="4706492" y="2625550"/>
            <a:ext cx="17427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8"/>
          </p:nvPr>
        </p:nvSpPr>
        <p:spPr>
          <a:xfrm>
            <a:off x="4706600" y="3528075"/>
            <a:ext cx="1742700" cy="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ubTitle" idx="9"/>
          </p:nvPr>
        </p:nvSpPr>
        <p:spPr>
          <a:xfrm>
            <a:off x="4706638" y="3230025"/>
            <a:ext cx="1742700" cy="2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title" idx="13" hasCustomPrompt="1"/>
          </p:nvPr>
        </p:nvSpPr>
        <p:spPr>
          <a:xfrm>
            <a:off x="6703125" y="2625550"/>
            <a:ext cx="17427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4"/>
          </p:nvPr>
        </p:nvSpPr>
        <p:spPr>
          <a:xfrm>
            <a:off x="6703101" y="3528075"/>
            <a:ext cx="1742700" cy="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subTitle" idx="15"/>
          </p:nvPr>
        </p:nvSpPr>
        <p:spPr>
          <a:xfrm>
            <a:off x="6703149" y="3230025"/>
            <a:ext cx="1742700" cy="2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5" name="Google Shape;105;p14"/>
          <p:cNvSpPr/>
          <p:nvPr/>
        </p:nvSpPr>
        <p:spPr>
          <a:xfrm rot="5400000">
            <a:off x="4188425" y="184050"/>
            <a:ext cx="771000" cy="9147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5">
    <p:bg>
      <p:bgPr>
        <a:solidFill>
          <a:schemeClr val="accent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/>
          <p:nvPr/>
        </p:nvSpPr>
        <p:spPr>
          <a:xfrm>
            <a:off x="3420000" y="0"/>
            <a:ext cx="5724130" cy="5143500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5"/>
          <p:cNvSpPr/>
          <p:nvPr/>
        </p:nvSpPr>
        <p:spPr>
          <a:xfrm>
            <a:off x="549025" y="0"/>
            <a:ext cx="771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1"/>
          </p:nvPr>
        </p:nvSpPr>
        <p:spPr>
          <a:xfrm>
            <a:off x="5115400" y="1679550"/>
            <a:ext cx="3130500" cy="17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ctrTitle"/>
          </p:nvPr>
        </p:nvSpPr>
        <p:spPr>
          <a:xfrm>
            <a:off x="934525" y="1068475"/>
            <a:ext cx="19845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pos="2154">
          <p15:clr>
            <a:srgbClr val="FA7B17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9_1">
    <p:bg>
      <p:bgPr>
        <a:solidFill>
          <a:schemeClr val="lt2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/>
          <p:nvPr/>
        </p:nvSpPr>
        <p:spPr>
          <a:xfrm>
            <a:off x="549025" y="0"/>
            <a:ext cx="771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7"/>
          <p:cNvSpPr txBox="1">
            <a:spLocks noGrp="1"/>
          </p:cNvSpPr>
          <p:nvPr>
            <p:ph type="ctrTitle"/>
          </p:nvPr>
        </p:nvSpPr>
        <p:spPr>
          <a:xfrm>
            <a:off x="913174" y="1068475"/>
            <a:ext cx="21150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17"/>
          <p:cNvSpPr txBox="1">
            <a:spLocks noGrp="1"/>
          </p:cNvSpPr>
          <p:nvPr>
            <p:ph type="body" idx="1"/>
          </p:nvPr>
        </p:nvSpPr>
        <p:spPr>
          <a:xfrm>
            <a:off x="913175" y="2140975"/>
            <a:ext cx="5649600" cy="1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accent3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accent3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accent3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accent3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accent3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accent3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accent3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accent3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27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/>
          <p:nvPr/>
        </p:nvSpPr>
        <p:spPr>
          <a:xfrm rot="10800000">
            <a:off x="5721167" y="900"/>
            <a:ext cx="3423000" cy="51426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CBF4A"/>
              </a:solidFill>
            </a:endParaRPr>
          </a:p>
        </p:txBody>
      </p:sp>
      <p:sp>
        <p:nvSpPr>
          <p:cNvPr id="126" name="Google Shape;126;p19"/>
          <p:cNvSpPr/>
          <p:nvPr/>
        </p:nvSpPr>
        <p:spPr>
          <a:xfrm flipH="1">
            <a:off x="7824142" y="0"/>
            <a:ext cx="771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9"/>
          <p:cNvSpPr/>
          <p:nvPr/>
        </p:nvSpPr>
        <p:spPr>
          <a:xfrm flipH="1">
            <a:off x="8" y="4067776"/>
            <a:ext cx="4572167" cy="1075700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subTitle" idx="1"/>
          </p:nvPr>
        </p:nvSpPr>
        <p:spPr>
          <a:xfrm flipH="1">
            <a:off x="934525" y="1850250"/>
            <a:ext cx="3130500" cy="14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ctrTitle"/>
          </p:nvPr>
        </p:nvSpPr>
        <p:spPr>
          <a:xfrm flipH="1">
            <a:off x="934600" y="1068475"/>
            <a:ext cx="73113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3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/>
          <p:nvPr/>
        </p:nvSpPr>
        <p:spPr>
          <a:xfrm flipH="1">
            <a:off x="5724130" y="0"/>
            <a:ext cx="3420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subTitle" idx="1"/>
          </p:nvPr>
        </p:nvSpPr>
        <p:spPr>
          <a:xfrm flipH="1">
            <a:off x="934625" y="1734950"/>
            <a:ext cx="2132400" cy="2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dvent Pro Light"/>
              <a:buAutoNum type="arabicPeriod"/>
              <a:defRPr>
                <a:solidFill>
                  <a:schemeClr val="dk1"/>
                </a:solidFill>
                <a:latin typeface="Advent Pro Light"/>
                <a:ea typeface="Advent Pro Light"/>
                <a:cs typeface="Advent Pro Light"/>
                <a:sym typeface="Advent Pro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lphaLcPeriod"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romanLcPeriod"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rabicPeriod"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lphaLcPeriod"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romanLcPeriod"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rabicPeriod"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lphaLcPeriod"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ctrTitle"/>
          </p:nvPr>
        </p:nvSpPr>
        <p:spPr>
          <a:xfrm flipH="1">
            <a:off x="934625" y="1068475"/>
            <a:ext cx="45900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subTitle" idx="2"/>
          </p:nvPr>
        </p:nvSpPr>
        <p:spPr>
          <a:xfrm flipH="1">
            <a:off x="3329325" y="1734950"/>
            <a:ext cx="2132400" cy="2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vent Pro Light"/>
              <a:buAutoNum type="arabicPeriod"/>
              <a:defRPr>
                <a:solidFill>
                  <a:schemeClr val="dk1"/>
                </a:solidFill>
                <a:latin typeface="Advent Pro Light"/>
                <a:ea typeface="Advent Pro Light"/>
                <a:cs typeface="Advent Pro Light"/>
                <a:sym typeface="Advent Pro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lphaLcPeriod"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romanLcPeriod"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rabicPeriod"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lphaLcPeriod"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romanLcPeriod"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rabicPeriod"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lphaLcPeriod"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CUSTOM_33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/>
          <p:nvPr/>
        </p:nvSpPr>
        <p:spPr>
          <a:xfrm>
            <a:off x="771000" y="771000"/>
            <a:ext cx="8372923" cy="4372512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1"/>
          <p:cNvSpPr/>
          <p:nvPr/>
        </p:nvSpPr>
        <p:spPr>
          <a:xfrm>
            <a:off x="549025" y="0"/>
            <a:ext cx="771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subTitle" idx="1"/>
          </p:nvPr>
        </p:nvSpPr>
        <p:spPr>
          <a:xfrm flipH="1">
            <a:off x="1913300" y="1861675"/>
            <a:ext cx="3130500" cy="14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ctrTitle"/>
          </p:nvPr>
        </p:nvSpPr>
        <p:spPr>
          <a:xfrm flipH="1">
            <a:off x="934600" y="1068475"/>
            <a:ext cx="73113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CUSTOM_16">
    <p:bg>
      <p:bgPr>
        <a:solidFill>
          <a:schemeClr val="dk2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/>
          <p:nvPr/>
        </p:nvSpPr>
        <p:spPr>
          <a:xfrm rot="10800000" flipH="1">
            <a:off x="0" y="900"/>
            <a:ext cx="3423000" cy="5142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CBF4A"/>
              </a:solidFill>
            </a:endParaRPr>
          </a:p>
        </p:txBody>
      </p:sp>
      <p:sp>
        <p:nvSpPr>
          <p:cNvPr id="142" name="Google Shape;142;p22"/>
          <p:cNvSpPr/>
          <p:nvPr/>
        </p:nvSpPr>
        <p:spPr>
          <a:xfrm>
            <a:off x="549025" y="0"/>
            <a:ext cx="771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2"/>
          <p:cNvSpPr/>
          <p:nvPr/>
        </p:nvSpPr>
        <p:spPr>
          <a:xfrm>
            <a:off x="4572000" y="4356142"/>
            <a:ext cx="4572167" cy="787356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ctrTitle"/>
          </p:nvPr>
        </p:nvSpPr>
        <p:spPr>
          <a:xfrm>
            <a:off x="2847125" y="2893175"/>
            <a:ext cx="2364300" cy="7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subTitle" idx="1"/>
          </p:nvPr>
        </p:nvSpPr>
        <p:spPr>
          <a:xfrm>
            <a:off x="2847125" y="2334500"/>
            <a:ext cx="4224900" cy="66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CUSTOM_28_1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/>
          <p:nvPr/>
        </p:nvSpPr>
        <p:spPr>
          <a:xfrm rot="-5400000">
            <a:off x="4861200" y="860700"/>
            <a:ext cx="3423000" cy="5142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CBF4A"/>
              </a:solidFill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/>
          </p:nvPr>
        </p:nvSpPr>
        <p:spPr>
          <a:xfrm>
            <a:off x="3060900" y="2361900"/>
            <a:ext cx="4224900" cy="4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subTitle" idx="1"/>
          </p:nvPr>
        </p:nvSpPr>
        <p:spPr>
          <a:xfrm>
            <a:off x="3253200" y="1811525"/>
            <a:ext cx="4032600" cy="57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3"/>
          <p:cNvSpPr/>
          <p:nvPr/>
        </p:nvSpPr>
        <p:spPr>
          <a:xfrm>
            <a:off x="549025" y="0"/>
            <a:ext cx="771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771000"/>
            <a:ext cx="8372923" cy="3601524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404200" y="2331400"/>
            <a:ext cx="4288500" cy="6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5680550" y="1572800"/>
            <a:ext cx="17358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5194550" y="2961100"/>
            <a:ext cx="2707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549025" y="0"/>
            <a:ext cx="771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CUSTOM_32">
    <p:bg>
      <p:bgPr>
        <a:solidFill>
          <a:schemeClr val="l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4"/>
          <p:cNvSpPr/>
          <p:nvPr/>
        </p:nvSpPr>
        <p:spPr>
          <a:xfrm rot="10800000" flipH="1">
            <a:off x="0" y="900"/>
            <a:ext cx="3423000" cy="51426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CBF4A"/>
              </a:solidFill>
            </a:endParaRPr>
          </a:p>
        </p:txBody>
      </p:sp>
      <p:sp>
        <p:nvSpPr>
          <p:cNvPr id="153" name="Google Shape;153;p24"/>
          <p:cNvSpPr txBox="1">
            <a:spLocks noGrp="1"/>
          </p:cNvSpPr>
          <p:nvPr>
            <p:ph type="title" hasCustomPrompt="1"/>
          </p:nvPr>
        </p:nvSpPr>
        <p:spPr>
          <a:xfrm>
            <a:off x="2808775" y="3289100"/>
            <a:ext cx="5622000" cy="11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7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4" name="Google Shape;154;p24"/>
          <p:cNvSpPr txBox="1">
            <a:spLocks noGrp="1"/>
          </p:cNvSpPr>
          <p:nvPr>
            <p:ph type="subTitle" idx="1"/>
          </p:nvPr>
        </p:nvSpPr>
        <p:spPr>
          <a:xfrm>
            <a:off x="2808775" y="4324475"/>
            <a:ext cx="5622000" cy="2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/>
          <p:nvPr/>
        </p:nvSpPr>
        <p:spPr>
          <a:xfrm>
            <a:off x="549025" y="0"/>
            <a:ext cx="771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30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/>
          <p:nvPr/>
        </p:nvSpPr>
        <p:spPr>
          <a:xfrm>
            <a:off x="3420000" y="0"/>
            <a:ext cx="5724000" cy="2571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5"/>
          <p:cNvSpPr/>
          <p:nvPr/>
        </p:nvSpPr>
        <p:spPr>
          <a:xfrm>
            <a:off x="3420000" y="2571750"/>
            <a:ext cx="5724000" cy="2571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5"/>
          <p:cNvSpPr txBox="1">
            <a:spLocks noGrp="1"/>
          </p:cNvSpPr>
          <p:nvPr>
            <p:ph type="ctrTitle"/>
          </p:nvPr>
        </p:nvSpPr>
        <p:spPr>
          <a:xfrm>
            <a:off x="913174" y="2331150"/>
            <a:ext cx="21150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25"/>
          <p:cNvSpPr txBox="1">
            <a:spLocks noGrp="1"/>
          </p:cNvSpPr>
          <p:nvPr>
            <p:ph type="body" idx="1"/>
          </p:nvPr>
        </p:nvSpPr>
        <p:spPr>
          <a:xfrm>
            <a:off x="3835975" y="547950"/>
            <a:ext cx="45948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accent3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accent3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accent3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accent3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accent3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accent3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accent3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accent3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body" idx="2"/>
          </p:nvPr>
        </p:nvSpPr>
        <p:spPr>
          <a:xfrm>
            <a:off x="3835975" y="3132575"/>
            <a:ext cx="45948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accent3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accent3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accent3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accent3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accent3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accent3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accent3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accent3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30_1">
    <p:bg>
      <p:bgPr>
        <a:solidFill>
          <a:schemeClr val="dk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6"/>
          <p:cNvSpPr/>
          <p:nvPr/>
        </p:nvSpPr>
        <p:spPr>
          <a:xfrm>
            <a:off x="3420000" y="0"/>
            <a:ext cx="5724000" cy="2571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6"/>
          <p:cNvSpPr/>
          <p:nvPr/>
        </p:nvSpPr>
        <p:spPr>
          <a:xfrm>
            <a:off x="3420000" y="2571750"/>
            <a:ext cx="5724000" cy="257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6"/>
          <p:cNvSpPr txBox="1">
            <a:spLocks noGrp="1"/>
          </p:cNvSpPr>
          <p:nvPr>
            <p:ph type="ctrTitle"/>
          </p:nvPr>
        </p:nvSpPr>
        <p:spPr>
          <a:xfrm>
            <a:off x="913174" y="2331150"/>
            <a:ext cx="21150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26"/>
          <p:cNvSpPr txBox="1">
            <a:spLocks noGrp="1"/>
          </p:cNvSpPr>
          <p:nvPr>
            <p:ph type="ctrTitle" idx="2"/>
          </p:nvPr>
        </p:nvSpPr>
        <p:spPr>
          <a:xfrm>
            <a:off x="6155625" y="1135848"/>
            <a:ext cx="1679700" cy="324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1600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1600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1600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1600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1600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1600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1600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1600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67" name="Google Shape;167;p26"/>
          <p:cNvSpPr txBox="1">
            <a:spLocks noGrp="1"/>
          </p:cNvSpPr>
          <p:nvPr>
            <p:ph type="subTitle" idx="1"/>
          </p:nvPr>
        </p:nvSpPr>
        <p:spPr>
          <a:xfrm>
            <a:off x="6155625" y="1329948"/>
            <a:ext cx="1679700" cy="6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26"/>
          <p:cNvSpPr txBox="1">
            <a:spLocks noGrp="1"/>
          </p:cNvSpPr>
          <p:nvPr>
            <p:ph type="ctrTitle" idx="3"/>
          </p:nvPr>
        </p:nvSpPr>
        <p:spPr>
          <a:xfrm>
            <a:off x="6155625" y="3683735"/>
            <a:ext cx="1679700" cy="324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1600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1600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1600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1600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1600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1600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1600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1600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69" name="Google Shape;169;p26"/>
          <p:cNvSpPr txBox="1">
            <a:spLocks noGrp="1"/>
          </p:cNvSpPr>
          <p:nvPr>
            <p:ph type="subTitle" idx="4"/>
          </p:nvPr>
        </p:nvSpPr>
        <p:spPr>
          <a:xfrm>
            <a:off x="6155625" y="3880915"/>
            <a:ext cx="1679700" cy="6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34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7"/>
          <p:cNvSpPr/>
          <p:nvPr/>
        </p:nvSpPr>
        <p:spPr>
          <a:xfrm>
            <a:off x="549025" y="0"/>
            <a:ext cx="771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7"/>
          <p:cNvSpPr txBox="1">
            <a:spLocks noGrp="1"/>
          </p:cNvSpPr>
          <p:nvPr>
            <p:ph type="title"/>
          </p:nvPr>
        </p:nvSpPr>
        <p:spPr>
          <a:xfrm>
            <a:off x="934525" y="1068400"/>
            <a:ext cx="29598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7"/>
          <p:cNvSpPr txBox="1">
            <a:spLocks noGrp="1"/>
          </p:cNvSpPr>
          <p:nvPr>
            <p:ph type="subTitle" idx="1"/>
          </p:nvPr>
        </p:nvSpPr>
        <p:spPr>
          <a:xfrm>
            <a:off x="3453144" y="3455100"/>
            <a:ext cx="1742700" cy="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4" name="Google Shape;174;p27"/>
          <p:cNvSpPr txBox="1">
            <a:spLocks noGrp="1"/>
          </p:cNvSpPr>
          <p:nvPr>
            <p:ph type="subTitle" idx="2"/>
          </p:nvPr>
        </p:nvSpPr>
        <p:spPr>
          <a:xfrm>
            <a:off x="3453144" y="3151900"/>
            <a:ext cx="1742700" cy="2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75" name="Google Shape;175;p27"/>
          <p:cNvSpPr txBox="1">
            <a:spLocks noGrp="1"/>
          </p:cNvSpPr>
          <p:nvPr>
            <p:ph type="subTitle" idx="3"/>
          </p:nvPr>
        </p:nvSpPr>
        <p:spPr>
          <a:xfrm>
            <a:off x="5941876" y="3455100"/>
            <a:ext cx="1742700" cy="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6" name="Google Shape;176;p27"/>
          <p:cNvSpPr txBox="1">
            <a:spLocks noGrp="1"/>
          </p:cNvSpPr>
          <p:nvPr>
            <p:ph type="subTitle" idx="4"/>
          </p:nvPr>
        </p:nvSpPr>
        <p:spPr>
          <a:xfrm>
            <a:off x="5941876" y="3151900"/>
            <a:ext cx="1742700" cy="2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177" name="Google Shape;177;p27"/>
          <p:cNvGrpSpPr/>
          <p:nvPr/>
        </p:nvGrpSpPr>
        <p:grpSpPr>
          <a:xfrm rot="10800000" flipH="1">
            <a:off x="6419882" y="213225"/>
            <a:ext cx="2568012" cy="1613144"/>
            <a:chOff x="5356111" y="432113"/>
            <a:chExt cx="2568012" cy="1613144"/>
          </a:xfrm>
        </p:grpSpPr>
        <p:grpSp>
          <p:nvGrpSpPr>
            <p:cNvPr id="178" name="Google Shape;178;p27"/>
            <p:cNvGrpSpPr/>
            <p:nvPr/>
          </p:nvGrpSpPr>
          <p:grpSpPr>
            <a:xfrm rot="-1799872">
              <a:off x="5501536" y="975906"/>
              <a:ext cx="1053222" cy="863926"/>
              <a:chOff x="5051370" y="357013"/>
              <a:chExt cx="1053154" cy="863871"/>
            </a:xfrm>
          </p:grpSpPr>
          <p:grpSp>
            <p:nvGrpSpPr>
              <p:cNvPr id="179" name="Google Shape;179;p27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180" name="Google Shape;180;p27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181;p27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182;p27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183;p27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184;p27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185;p27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6" name="Google Shape;186;p27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187" name="Google Shape;187;p27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188;p27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189;p27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190;p27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191;p27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192;p27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3" name="Google Shape;193;p27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194" name="Google Shape;194;p27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195;p27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" name="Google Shape;196;p27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197;p27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198;p27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199;p27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00" name="Google Shape;200;p27"/>
            <p:cNvGrpSpPr/>
            <p:nvPr/>
          </p:nvGrpSpPr>
          <p:grpSpPr>
            <a:xfrm rot="1784480">
              <a:off x="6726020" y="636449"/>
              <a:ext cx="1053185" cy="863896"/>
              <a:chOff x="5051370" y="357013"/>
              <a:chExt cx="1053154" cy="863871"/>
            </a:xfrm>
          </p:grpSpPr>
          <p:grpSp>
            <p:nvGrpSpPr>
              <p:cNvPr id="201" name="Google Shape;201;p27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202" name="Google Shape;202;p27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203;p27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204;p27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05;p27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206;p27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207;p27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8" name="Google Shape;208;p27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209" name="Google Shape;209;p27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210;p27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211;p27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212;p27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213;p27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214;p27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5" name="Google Shape;215;p27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216" name="Google Shape;216;p27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" name="Google Shape;217;p27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218;p27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219;p27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220;p27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221;p27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22" name="Google Shape;222;p27"/>
          <p:cNvGrpSpPr/>
          <p:nvPr/>
        </p:nvGrpSpPr>
        <p:grpSpPr>
          <a:xfrm rot="-727270" flipH="1">
            <a:off x="2112720" y="3943109"/>
            <a:ext cx="1053255" cy="863954"/>
            <a:chOff x="5051370" y="357013"/>
            <a:chExt cx="1053154" cy="863871"/>
          </a:xfrm>
        </p:grpSpPr>
        <p:grpSp>
          <p:nvGrpSpPr>
            <p:cNvPr id="223" name="Google Shape;223;p27"/>
            <p:cNvGrpSpPr/>
            <p:nvPr/>
          </p:nvGrpSpPr>
          <p:grpSpPr>
            <a:xfrm rot="-1799972">
              <a:off x="5084625" y="866735"/>
              <a:ext cx="460060" cy="256293"/>
              <a:chOff x="2987600" y="4707500"/>
              <a:chExt cx="185850" cy="103525"/>
            </a:xfrm>
          </p:grpSpPr>
          <p:sp>
            <p:nvSpPr>
              <p:cNvPr id="224" name="Google Shape;224;p27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7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7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7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7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7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" name="Google Shape;230;p27"/>
            <p:cNvGrpSpPr/>
            <p:nvPr/>
          </p:nvGrpSpPr>
          <p:grpSpPr>
            <a:xfrm rot="1799972">
              <a:off x="5611210" y="866745"/>
              <a:ext cx="460060" cy="256293"/>
              <a:chOff x="2987600" y="4707500"/>
              <a:chExt cx="185850" cy="103525"/>
            </a:xfrm>
          </p:grpSpPr>
          <p:sp>
            <p:nvSpPr>
              <p:cNvPr id="231" name="Google Shape;231;p27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7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7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7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7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7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7" name="Google Shape;237;p27"/>
            <p:cNvGrpSpPr/>
            <p:nvPr/>
          </p:nvGrpSpPr>
          <p:grpSpPr>
            <a:xfrm rot="5400000">
              <a:off x="5347920" y="458901"/>
              <a:ext cx="460072" cy="256297"/>
              <a:chOff x="2987600" y="4707500"/>
              <a:chExt cx="185850" cy="103525"/>
            </a:xfrm>
          </p:grpSpPr>
          <p:sp>
            <p:nvSpPr>
              <p:cNvPr id="238" name="Google Shape;238;p27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7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27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7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7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7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4" name="Google Shape;244;p27"/>
          <p:cNvGrpSpPr/>
          <p:nvPr/>
        </p:nvGrpSpPr>
        <p:grpSpPr>
          <a:xfrm rot="3380407" flipH="1">
            <a:off x="1490960" y="3282255"/>
            <a:ext cx="1053227" cy="863930"/>
            <a:chOff x="5051370" y="357013"/>
            <a:chExt cx="1053154" cy="863871"/>
          </a:xfrm>
        </p:grpSpPr>
        <p:grpSp>
          <p:nvGrpSpPr>
            <p:cNvPr id="245" name="Google Shape;245;p27"/>
            <p:cNvGrpSpPr/>
            <p:nvPr/>
          </p:nvGrpSpPr>
          <p:grpSpPr>
            <a:xfrm rot="-1799972">
              <a:off x="5084625" y="866735"/>
              <a:ext cx="460060" cy="256293"/>
              <a:chOff x="2987600" y="4707500"/>
              <a:chExt cx="185850" cy="103525"/>
            </a:xfrm>
          </p:grpSpPr>
          <p:sp>
            <p:nvSpPr>
              <p:cNvPr id="246" name="Google Shape;246;p27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7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7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7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7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7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2" name="Google Shape;252;p27"/>
            <p:cNvGrpSpPr/>
            <p:nvPr/>
          </p:nvGrpSpPr>
          <p:grpSpPr>
            <a:xfrm rot="1799972">
              <a:off x="5611210" y="866745"/>
              <a:ext cx="460060" cy="256293"/>
              <a:chOff x="2987600" y="4707500"/>
              <a:chExt cx="185850" cy="103525"/>
            </a:xfrm>
          </p:grpSpPr>
          <p:sp>
            <p:nvSpPr>
              <p:cNvPr id="253" name="Google Shape;253;p27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27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27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27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27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7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9" name="Google Shape;259;p27"/>
            <p:cNvGrpSpPr/>
            <p:nvPr/>
          </p:nvGrpSpPr>
          <p:grpSpPr>
            <a:xfrm rot="5400000">
              <a:off x="5347920" y="458901"/>
              <a:ext cx="460072" cy="256297"/>
              <a:chOff x="2987600" y="4707500"/>
              <a:chExt cx="185850" cy="103525"/>
            </a:xfrm>
          </p:grpSpPr>
          <p:sp>
            <p:nvSpPr>
              <p:cNvPr id="260" name="Google Shape;260;p27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27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27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27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27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27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CUSTOM_35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8"/>
          <p:cNvSpPr txBox="1">
            <a:spLocks noGrp="1"/>
          </p:cNvSpPr>
          <p:nvPr>
            <p:ph type="body" idx="1"/>
          </p:nvPr>
        </p:nvSpPr>
        <p:spPr>
          <a:xfrm>
            <a:off x="1459850" y="2025275"/>
            <a:ext cx="3473100" cy="258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8" name="Google Shape;268;p28"/>
          <p:cNvSpPr txBox="1">
            <a:spLocks noGrp="1"/>
          </p:cNvSpPr>
          <p:nvPr>
            <p:ph type="body" idx="2"/>
          </p:nvPr>
        </p:nvSpPr>
        <p:spPr>
          <a:xfrm>
            <a:off x="5138475" y="2025275"/>
            <a:ext cx="3473100" cy="258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9" name="Google Shape;269;p28"/>
          <p:cNvSpPr txBox="1">
            <a:spLocks noGrp="1"/>
          </p:cNvSpPr>
          <p:nvPr>
            <p:ph type="subTitle" idx="3"/>
          </p:nvPr>
        </p:nvSpPr>
        <p:spPr>
          <a:xfrm>
            <a:off x="1459850" y="1620000"/>
            <a:ext cx="3473100" cy="34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1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1800" b="1"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1800" b="1"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1800" b="1"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1800" b="1"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1800" b="1"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1800" b="1"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1800" b="1"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1800" b="1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270" name="Google Shape;270;p28"/>
          <p:cNvSpPr txBox="1">
            <a:spLocks noGrp="1"/>
          </p:cNvSpPr>
          <p:nvPr>
            <p:ph type="subTitle" idx="4"/>
          </p:nvPr>
        </p:nvSpPr>
        <p:spPr>
          <a:xfrm>
            <a:off x="5138475" y="1620000"/>
            <a:ext cx="3473100" cy="34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1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1800" b="1"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1800" b="1"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1800" b="1"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1800" b="1"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1800" b="1"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1800" b="1"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1800" b="1"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1800" b="1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271" name="Google Shape;271;p28"/>
          <p:cNvSpPr txBox="1">
            <a:spLocks noGrp="1"/>
          </p:cNvSpPr>
          <p:nvPr>
            <p:ph type="ctrTitle"/>
          </p:nvPr>
        </p:nvSpPr>
        <p:spPr>
          <a:xfrm>
            <a:off x="1459850" y="1068475"/>
            <a:ext cx="25614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2" name="Google Shape;272;p28"/>
          <p:cNvSpPr/>
          <p:nvPr/>
        </p:nvSpPr>
        <p:spPr>
          <a:xfrm>
            <a:off x="549025" y="0"/>
            <a:ext cx="771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17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9"/>
          <p:cNvSpPr/>
          <p:nvPr/>
        </p:nvSpPr>
        <p:spPr>
          <a:xfrm>
            <a:off x="0" y="0"/>
            <a:ext cx="4572167" cy="2788958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9"/>
          <p:cNvSpPr/>
          <p:nvPr/>
        </p:nvSpPr>
        <p:spPr>
          <a:xfrm>
            <a:off x="4572008" y="0"/>
            <a:ext cx="4572167" cy="2788958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D406A"/>
              </a:solidFill>
            </a:endParaRPr>
          </a:p>
        </p:txBody>
      </p:sp>
      <p:sp>
        <p:nvSpPr>
          <p:cNvPr id="276" name="Google Shape;276;p29"/>
          <p:cNvSpPr/>
          <p:nvPr/>
        </p:nvSpPr>
        <p:spPr>
          <a:xfrm>
            <a:off x="549025" y="0"/>
            <a:ext cx="771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9"/>
          <p:cNvSpPr txBox="1">
            <a:spLocks noGrp="1"/>
          </p:cNvSpPr>
          <p:nvPr>
            <p:ph type="ctrTitle"/>
          </p:nvPr>
        </p:nvSpPr>
        <p:spPr>
          <a:xfrm>
            <a:off x="4826858" y="1350968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nton"/>
              <a:buNone/>
              <a:defRPr sz="1600" b="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nton"/>
              <a:buNone/>
              <a:defRPr sz="1600" b="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nton"/>
              <a:buNone/>
              <a:defRPr sz="1600" b="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nton"/>
              <a:buNone/>
              <a:defRPr sz="1600" b="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nton"/>
              <a:buNone/>
              <a:defRPr sz="1600" b="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nton"/>
              <a:buNone/>
              <a:defRPr sz="1600" b="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nton"/>
              <a:buNone/>
              <a:defRPr sz="1600" b="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nton"/>
              <a:buNone/>
              <a:defRPr sz="1600" b="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278" name="Google Shape;278;p29"/>
          <p:cNvSpPr txBox="1">
            <a:spLocks noGrp="1"/>
          </p:cNvSpPr>
          <p:nvPr>
            <p:ph type="ctrTitle" idx="2"/>
          </p:nvPr>
        </p:nvSpPr>
        <p:spPr>
          <a:xfrm>
            <a:off x="1698018" y="1350968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ton"/>
              <a:buNone/>
              <a:defRPr sz="16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ton"/>
              <a:buNone/>
              <a:defRPr sz="16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ton"/>
              <a:buNone/>
              <a:defRPr sz="16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ton"/>
              <a:buNone/>
              <a:defRPr sz="16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ton"/>
              <a:buNone/>
              <a:defRPr sz="16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ton"/>
              <a:buNone/>
              <a:defRPr sz="16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ton"/>
              <a:buNone/>
              <a:defRPr sz="16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ton"/>
              <a:buNone/>
              <a:defRPr sz="16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279" name="Google Shape;279;p29"/>
          <p:cNvSpPr txBox="1">
            <a:spLocks noGrp="1"/>
          </p:cNvSpPr>
          <p:nvPr>
            <p:ph type="ctrTitle" idx="3"/>
          </p:nvPr>
        </p:nvSpPr>
        <p:spPr>
          <a:xfrm>
            <a:off x="934525" y="1068475"/>
            <a:ext cx="15633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80" name="Google Shape;280;p29"/>
          <p:cNvSpPr txBox="1">
            <a:spLocks noGrp="1"/>
          </p:cNvSpPr>
          <p:nvPr>
            <p:ph type="subTitle" idx="1"/>
          </p:nvPr>
        </p:nvSpPr>
        <p:spPr>
          <a:xfrm>
            <a:off x="1697950" y="1613639"/>
            <a:ext cx="2619300" cy="5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81" name="Google Shape;281;p29"/>
          <p:cNvSpPr txBox="1">
            <a:spLocks noGrp="1"/>
          </p:cNvSpPr>
          <p:nvPr>
            <p:ph type="subTitle" idx="4"/>
          </p:nvPr>
        </p:nvSpPr>
        <p:spPr>
          <a:xfrm>
            <a:off x="4826850" y="1613639"/>
            <a:ext cx="2619300" cy="5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82" name="Google Shape;282;p29"/>
          <p:cNvSpPr txBox="1">
            <a:spLocks noGrp="1"/>
          </p:cNvSpPr>
          <p:nvPr>
            <p:ph type="ctrTitle" idx="5"/>
          </p:nvPr>
        </p:nvSpPr>
        <p:spPr>
          <a:xfrm>
            <a:off x="3262410" y="365445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ton"/>
              <a:buNone/>
              <a:defRPr sz="16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ton"/>
              <a:buNone/>
              <a:defRPr sz="16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ton"/>
              <a:buNone/>
              <a:defRPr sz="16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ton"/>
              <a:buNone/>
              <a:defRPr sz="16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ton"/>
              <a:buNone/>
              <a:defRPr sz="16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ton"/>
              <a:buNone/>
              <a:defRPr sz="16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ton"/>
              <a:buNone/>
              <a:defRPr sz="16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ton"/>
              <a:buNone/>
              <a:defRPr sz="1600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283" name="Google Shape;283;p29"/>
          <p:cNvSpPr txBox="1">
            <a:spLocks noGrp="1"/>
          </p:cNvSpPr>
          <p:nvPr>
            <p:ph type="subTitle" idx="6"/>
          </p:nvPr>
        </p:nvSpPr>
        <p:spPr>
          <a:xfrm>
            <a:off x="3262410" y="3909250"/>
            <a:ext cx="2619300" cy="5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26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0"/>
          <p:cNvSpPr/>
          <p:nvPr/>
        </p:nvSpPr>
        <p:spPr>
          <a:xfrm flipH="1">
            <a:off x="771077" y="771000"/>
            <a:ext cx="8372923" cy="3601524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30"/>
          <p:cNvSpPr txBox="1">
            <a:spLocks noGrp="1"/>
          </p:cNvSpPr>
          <p:nvPr>
            <p:ph type="title"/>
          </p:nvPr>
        </p:nvSpPr>
        <p:spPr>
          <a:xfrm flipH="1">
            <a:off x="451300" y="2331400"/>
            <a:ext cx="4288500" cy="6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7" name="Google Shape;287;p30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727650" y="1572800"/>
            <a:ext cx="17358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88" name="Google Shape;288;p30"/>
          <p:cNvSpPr txBox="1">
            <a:spLocks noGrp="1"/>
          </p:cNvSpPr>
          <p:nvPr>
            <p:ph type="subTitle" idx="1"/>
          </p:nvPr>
        </p:nvSpPr>
        <p:spPr>
          <a:xfrm flipH="1">
            <a:off x="1241650" y="2961100"/>
            <a:ext cx="2707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9" name="Google Shape;289;p30"/>
          <p:cNvSpPr/>
          <p:nvPr/>
        </p:nvSpPr>
        <p:spPr>
          <a:xfrm flipH="1">
            <a:off x="7823975" y="0"/>
            <a:ext cx="771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26_1">
    <p:bg>
      <p:bgPr>
        <a:solidFill>
          <a:schemeClr val="dk2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1"/>
          <p:cNvSpPr/>
          <p:nvPr/>
        </p:nvSpPr>
        <p:spPr>
          <a:xfrm>
            <a:off x="0" y="771000"/>
            <a:ext cx="8372923" cy="3601524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1"/>
          <p:cNvSpPr txBox="1">
            <a:spLocks noGrp="1"/>
          </p:cNvSpPr>
          <p:nvPr>
            <p:ph type="title"/>
          </p:nvPr>
        </p:nvSpPr>
        <p:spPr>
          <a:xfrm>
            <a:off x="4404200" y="2331400"/>
            <a:ext cx="4288500" cy="6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3" name="Google Shape;293;p31"/>
          <p:cNvSpPr txBox="1">
            <a:spLocks noGrp="1"/>
          </p:cNvSpPr>
          <p:nvPr>
            <p:ph type="title" idx="2" hasCustomPrompt="1"/>
          </p:nvPr>
        </p:nvSpPr>
        <p:spPr>
          <a:xfrm>
            <a:off x="5680550" y="1572800"/>
            <a:ext cx="17358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4" name="Google Shape;294;p31"/>
          <p:cNvSpPr txBox="1">
            <a:spLocks noGrp="1"/>
          </p:cNvSpPr>
          <p:nvPr>
            <p:ph type="subTitle" idx="1"/>
          </p:nvPr>
        </p:nvSpPr>
        <p:spPr>
          <a:xfrm>
            <a:off x="5194550" y="2961100"/>
            <a:ext cx="2707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95" name="Google Shape;295;p31"/>
          <p:cNvSpPr/>
          <p:nvPr/>
        </p:nvSpPr>
        <p:spPr>
          <a:xfrm>
            <a:off x="549025" y="0"/>
            <a:ext cx="771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USTOM_28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2"/>
          <p:cNvSpPr/>
          <p:nvPr/>
        </p:nvSpPr>
        <p:spPr>
          <a:xfrm rot="5400000">
            <a:off x="4177500" y="-607850"/>
            <a:ext cx="789000" cy="9172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2"/>
          <p:cNvSpPr txBox="1">
            <a:spLocks noGrp="1"/>
          </p:cNvSpPr>
          <p:nvPr>
            <p:ph type="title"/>
          </p:nvPr>
        </p:nvSpPr>
        <p:spPr>
          <a:xfrm>
            <a:off x="668400" y="3646775"/>
            <a:ext cx="78072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_TITLE_AND_DESCRIPTION_1_1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3"/>
          <p:cNvSpPr/>
          <p:nvPr/>
        </p:nvSpPr>
        <p:spPr>
          <a:xfrm flipH="1">
            <a:off x="5724130" y="0"/>
            <a:ext cx="3420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33"/>
          <p:cNvSpPr/>
          <p:nvPr/>
        </p:nvSpPr>
        <p:spPr>
          <a:xfrm flipH="1">
            <a:off x="66" y="4198425"/>
            <a:ext cx="5724108" cy="945126"/>
          </a:xfrm>
          <a:custGeom>
            <a:avLst/>
            <a:gdLst/>
            <a:ahLst/>
            <a:cxnLst/>
            <a:rect l="l" t="t" r="r" b="b"/>
            <a:pathLst>
              <a:path w="29564" h="46535" extrusionOk="0">
                <a:moveTo>
                  <a:pt x="0" y="0"/>
                </a:moveTo>
                <a:lnTo>
                  <a:pt x="0" y="46534"/>
                </a:lnTo>
                <a:lnTo>
                  <a:pt x="29563" y="46534"/>
                </a:lnTo>
                <a:lnTo>
                  <a:pt x="2956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33"/>
          <p:cNvSpPr txBox="1">
            <a:spLocks noGrp="1"/>
          </p:cNvSpPr>
          <p:nvPr>
            <p:ph type="title"/>
          </p:nvPr>
        </p:nvSpPr>
        <p:spPr>
          <a:xfrm flipH="1">
            <a:off x="5858874" y="1056188"/>
            <a:ext cx="2571900" cy="245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33"/>
          <p:cNvSpPr txBox="1">
            <a:spLocks noGrp="1"/>
          </p:cNvSpPr>
          <p:nvPr>
            <p:ph type="subTitle" idx="1"/>
          </p:nvPr>
        </p:nvSpPr>
        <p:spPr>
          <a:xfrm flipH="1">
            <a:off x="6358901" y="3457613"/>
            <a:ext cx="2071800" cy="6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713225" y="1247075"/>
            <a:ext cx="7717500" cy="33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CUSTOM_29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4"/>
          <p:cNvSpPr txBox="1">
            <a:spLocks noGrp="1"/>
          </p:cNvSpPr>
          <p:nvPr>
            <p:ph type="title"/>
          </p:nvPr>
        </p:nvSpPr>
        <p:spPr>
          <a:xfrm>
            <a:off x="1864962" y="2980325"/>
            <a:ext cx="5414100" cy="100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6" name="Google Shape;306;p34"/>
          <p:cNvSpPr txBox="1">
            <a:spLocks noGrp="1"/>
          </p:cNvSpPr>
          <p:nvPr>
            <p:ph type="subTitle" idx="1"/>
          </p:nvPr>
        </p:nvSpPr>
        <p:spPr>
          <a:xfrm>
            <a:off x="1864950" y="3773800"/>
            <a:ext cx="5414100" cy="3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34"/>
          <p:cNvSpPr/>
          <p:nvPr/>
        </p:nvSpPr>
        <p:spPr>
          <a:xfrm rot="5400000">
            <a:off x="4186500" y="171900"/>
            <a:ext cx="771000" cy="9172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8" name="Google Shape;308;p34"/>
          <p:cNvGrpSpPr/>
          <p:nvPr/>
        </p:nvGrpSpPr>
        <p:grpSpPr>
          <a:xfrm rot="10800000" flipH="1">
            <a:off x="6688757" y="140400"/>
            <a:ext cx="2568012" cy="1613144"/>
            <a:chOff x="5356111" y="432113"/>
            <a:chExt cx="2568012" cy="1613144"/>
          </a:xfrm>
        </p:grpSpPr>
        <p:grpSp>
          <p:nvGrpSpPr>
            <p:cNvPr id="309" name="Google Shape;309;p34"/>
            <p:cNvGrpSpPr/>
            <p:nvPr/>
          </p:nvGrpSpPr>
          <p:grpSpPr>
            <a:xfrm rot="-1799872">
              <a:off x="5501536" y="975906"/>
              <a:ext cx="1053222" cy="863926"/>
              <a:chOff x="5051370" y="357013"/>
              <a:chExt cx="1053154" cy="863871"/>
            </a:xfrm>
          </p:grpSpPr>
          <p:grpSp>
            <p:nvGrpSpPr>
              <p:cNvPr id="310" name="Google Shape;310;p34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311" name="Google Shape;311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" name="Google Shape;312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" name="Google Shape;313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" name="Google Shape;314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" name="Google Shape;315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" name="Google Shape;316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7" name="Google Shape;317;p34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318" name="Google Shape;318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" name="Google Shape;319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" name="Google Shape;320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" name="Google Shape;321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" name="Google Shape;322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" name="Google Shape;323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4" name="Google Shape;324;p34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325" name="Google Shape;325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326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327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328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329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330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31" name="Google Shape;331;p34"/>
            <p:cNvGrpSpPr/>
            <p:nvPr/>
          </p:nvGrpSpPr>
          <p:grpSpPr>
            <a:xfrm rot="1784480">
              <a:off x="6726020" y="636449"/>
              <a:ext cx="1053185" cy="863896"/>
              <a:chOff x="5051370" y="357013"/>
              <a:chExt cx="1053154" cy="863871"/>
            </a:xfrm>
          </p:grpSpPr>
          <p:grpSp>
            <p:nvGrpSpPr>
              <p:cNvPr id="332" name="Google Shape;332;p34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333" name="Google Shape;333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" name="Google Shape;334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" name="Google Shape;335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" name="Google Shape;336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" name="Google Shape;337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" name="Google Shape;338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9" name="Google Shape;339;p34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340" name="Google Shape;340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" name="Google Shape;341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" name="Google Shape;342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" name="Google Shape;343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" name="Google Shape;344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" name="Google Shape;345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6" name="Google Shape;346;p34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347" name="Google Shape;347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" name="Google Shape;348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" name="Google Shape;349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" name="Google Shape;350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1" name="Google Shape;351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" name="Google Shape;352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353" name="Google Shape;353;p34"/>
          <p:cNvGrpSpPr/>
          <p:nvPr/>
        </p:nvGrpSpPr>
        <p:grpSpPr>
          <a:xfrm rot="10800000">
            <a:off x="-112768" y="140400"/>
            <a:ext cx="2568012" cy="1613144"/>
            <a:chOff x="5356111" y="432113"/>
            <a:chExt cx="2568012" cy="1613144"/>
          </a:xfrm>
        </p:grpSpPr>
        <p:grpSp>
          <p:nvGrpSpPr>
            <p:cNvPr id="354" name="Google Shape;354;p34"/>
            <p:cNvGrpSpPr/>
            <p:nvPr/>
          </p:nvGrpSpPr>
          <p:grpSpPr>
            <a:xfrm rot="-1799872">
              <a:off x="5501536" y="975906"/>
              <a:ext cx="1053222" cy="863926"/>
              <a:chOff x="5051370" y="357013"/>
              <a:chExt cx="1053154" cy="863871"/>
            </a:xfrm>
          </p:grpSpPr>
          <p:grpSp>
            <p:nvGrpSpPr>
              <p:cNvPr id="355" name="Google Shape;355;p34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356" name="Google Shape;356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7" name="Google Shape;357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8" name="Google Shape;358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9" name="Google Shape;359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0" name="Google Shape;360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" name="Google Shape;361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2" name="Google Shape;362;p34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363" name="Google Shape;363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" name="Google Shape;364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" name="Google Shape;365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" name="Google Shape;366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" name="Google Shape;367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" name="Google Shape;368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9" name="Google Shape;369;p34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370" name="Google Shape;370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" name="Google Shape;371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" name="Google Shape;372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" name="Google Shape;373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" name="Google Shape;374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" name="Google Shape;375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76" name="Google Shape;376;p34"/>
            <p:cNvGrpSpPr/>
            <p:nvPr/>
          </p:nvGrpSpPr>
          <p:grpSpPr>
            <a:xfrm rot="1784480">
              <a:off x="6726020" y="636449"/>
              <a:ext cx="1053185" cy="863896"/>
              <a:chOff x="5051370" y="357013"/>
              <a:chExt cx="1053154" cy="863871"/>
            </a:xfrm>
          </p:grpSpPr>
          <p:grpSp>
            <p:nvGrpSpPr>
              <p:cNvPr id="377" name="Google Shape;377;p34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378" name="Google Shape;378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" name="Google Shape;379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" name="Google Shape;380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" name="Google Shape;381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" name="Google Shape;382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" name="Google Shape;383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4" name="Google Shape;384;p34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385" name="Google Shape;385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" name="Google Shape;386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" name="Google Shape;387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" name="Google Shape;388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" name="Google Shape;389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" name="Google Shape;390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1" name="Google Shape;391;p34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392" name="Google Shape;392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" name="Google Shape;393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" name="Google Shape;394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" name="Google Shape;395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6" name="Google Shape;396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" name="Google Shape;397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23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5"/>
          <p:cNvSpPr/>
          <p:nvPr/>
        </p:nvSpPr>
        <p:spPr>
          <a:xfrm rot="10800000" flipH="1">
            <a:off x="549025" y="0"/>
            <a:ext cx="771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35"/>
          <p:cNvSpPr txBox="1">
            <a:spLocks noGrp="1"/>
          </p:cNvSpPr>
          <p:nvPr>
            <p:ph type="title"/>
          </p:nvPr>
        </p:nvSpPr>
        <p:spPr>
          <a:xfrm>
            <a:off x="934525" y="1068400"/>
            <a:ext cx="74964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35"/>
          <p:cNvSpPr txBox="1">
            <a:spLocks noGrp="1"/>
          </p:cNvSpPr>
          <p:nvPr>
            <p:ph type="subTitle" idx="1"/>
          </p:nvPr>
        </p:nvSpPr>
        <p:spPr>
          <a:xfrm>
            <a:off x="1710719" y="3544425"/>
            <a:ext cx="1742700" cy="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2" name="Google Shape;402;p35"/>
          <p:cNvSpPr txBox="1">
            <a:spLocks noGrp="1"/>
          </p:cNvSpPr>
          <p:nvPr>
            <p:ph type="subTitle" idx="2"/>
          </p:nvPr>
        </p:nvSpPr>
        <p:spPr>
          <a:xfrm>
            <a:off x="1710719" y="3246375"/>
            <a:ext cx="1742700" cy="2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03" name="Google Shape;403;p35"/>
          <p:cNvSpPr txBox="1">
            <a:spLocks noGrp="1"/>
          </p:cNvSpPr>
          <p:nvPr>
            <p:ph type="subTitle" idx="3"/>
          </p:nvPr>
        </p:nvSpPr>
        <p:spPr>
          <a:xfrm>
            <a:off x="4199438" y="3544425"/>
            <a:ext cx="1742700" cy="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4" name="Google Shape;404;p35"/>
          <p:cNvSpPr txBox="1">
            <a:spLocks noGrp="1"/>
          </p:cNvSpPr>
          <p:nvPr>
            <p:ph type="subTitle" idx="4"/>
          </p:nvPr>
        </p:nvSpPr>
        <p:spPr>
          <a:xfrm>
            <a:off x="4199464" y="3246375"/>
            <a:ext cx="1742700" cy="2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05" name="Google Shape;405;p35"/>
          <p:cNvSpPr txBox="1">
            <a:spLocks noGrp="1"/>
          </p:cNvSpPr>
          <p:nvPr>
            <p:ph type="subTitle" idx="5"/>
          </p:nvPr>
        </p:nvSpPr>
        <p:spPr>
          <a:xfrm>
            <a:off x="6688182" y="3544425"/>
            <a:ext cx="1742700" cy="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6" name="Google Shape;406;p35"/>
          <p:cNvSpPr txBox="1">
            <a:spLocks noGrp="1"/>
          </p:cNvSpPr>
          <p:nvPr>
            <p:ph type="subTitle" idx="6"/>
          </p:nvPr>
        </p:nvSpPr>
        <p:spPr>
          <a:xfrm>
            <a:off x="6688231" y="3246375"/>
            <a:ext cx="1742700" cy="2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407" name="Google Shape;407;p35"/>
          <p:cNvGrpSpPr/>
          <p:nvPr/>
        </p:nvGrpSpPr>
        <p:grpSpPr>
          <a:xfrm flipH="1">
            <a:off x="7647474" y="1015067"/>
            <a:ext cx="1057682" cy="897734"/>
            <a:chOff x="5051370" y="357013"/>
            <a:chExt cx="1053154" cy="863871"/>
          </a:xfrm>
        </p:grpSpPr>
        <p:grpSp>
          <p:nvGrpSpPr>
            <p:cNvPr id="408" name="Google Shape;408;p35"/>
            <p:cNvGrpSpPr/>
            <p:nvPr/>
          </p:nvGrpSpPr>
          <p:grpSpPr>
            <a:xfrm rot="-1799972">
              <a:off x="5084625" y="866735"/>
              <a:ext cx="460060" cy="256293"/>
              <a:chOff x="2987600" y="4707500"/>
              <a:chExt cx="185850" cy="103525"/>
            </a:xfrm>
          </p:grpSpPr>
          <p:sp>
            <p:nvSpPr>
              <p:cNvPr id="409" name="Google Shape;409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5" name="Google Shape;415;p35"/>
            <p:cNvGrpSpPr/>
            <p:nvPr/>
          </p:nvGrpSpPr>
          <p:grpSpPr>
            <a:xfrm rot="1799972">
              <a:off x="5611210" y="866745"/>
              <a:ext cx="460060" cy="256293"/>
              <a:chOff x="2987600" y="4707500"/>
              <a:chExt cx="185850" cy="103525"/>
            </a:xfrm>
          </p:grpSpPr>
          <p:sp>
            <p:nvSpPr>
              <p:cNvPr id="416" name="Google Shape;416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2" name="Google Shape;422;p35"/>
            <p:cNvGrpSpPr/>
            <p:nvPr/>
          </p:nvGrpSpPr>
          <p:grpSpPr>
            <a:xfrm rot="5400000">
              <a:off x="5347920" y="458901"/>
              <a:ext cx="460072" cy="256297"/>
              <a:chOff x="2987600" y="4707500"/>
              <a:chExt cx="185850" cy="103525"/>
            </a:xfrm>
          </p:grpSpPr>
          <p:sp>
            <p:nvSpPr>
              <p:cNvPr id="423" name="Google Shape;423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9" name="Google Shape;429;p35"/>
          <p:cNvGrpSpPr/>
          <p:nvPr/>
        </p:nvGrpSpPr>
        <p:grpSpPr>
          <a:xfrm rot="-1835590" flipH="1">
            <a:off x="7154195" y="338865"/>
            <a:ext cx="1066731" cy="890394"/>
            <a:chOff x="5051370" y="357013"/>
            <a:chExt cx="1053154" cy="863871"/>
          </a:xfrm>
        </p:grpSpPr>
        <p:grpSp>
          <p:nvGrpSpPr>
            <p:cNvPr id="430" name="Google Shape;430;p35"/>
            <p:cNvGrpSpPr/>
            <p:nvPr/>
          </p:nvGrpSpPr>
          <p:grpSpPr>
            <a:xfrm rot="-1799972">
              <a:off x="5084625" y="866735"/>
              <a:ext cx="460060" cy="256293"/>
              <a:chOff x="2987600" y="4707500"/>
              <a:chExt cx="185850" cy="103525"/>
            </a:xfrm>
          </p:grpSpPr>
          <p:sp>
            <p:nvSpPr>
              <p:cNvPr id="431" name="Google Shape;431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7" name="Google Shape;437;p35"/>
            <p:cNvGrpSpPr/>
            <p:nvPr/>
          </p:nvGrpSpPr>
          <p:grpSpPr>
            <a:xfrm rot="1799972">
              <a:off x="5611210" y="866745"/>
              <a:ext cx="460060" cy="256293"/>
              <a:chOff x="2987600" y="4707500"/>
              <a:chExt cx="185850" cy="103525"/>
            </a:xfrm>
          </p:grpSpPr>
          <p:sp>
            <p:nvSpPr>
              <p:cNvPr id="438" name="Google Shape;438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4" name="Google Shape;444;p35"/>
            <p:cNvGrpSpPr/>
            <p:nvPr/>
          </p:nvGrpSpPr>
          <p:grpSpPr>
            <a:xfrm rot="5400000">
              <a:off x="5347920" y="458901"/>
              <a:ext cx="460072" cy="256297"/>
              <a:chOff x="2987600" y="4707500"/>
              <a:chExt cx="185850" cy="103525"/>
            </a:xfrm>
          </p:grpSpPr>
          <p:sp>
            <p:nvSpPr>
              <p:cNvPr id="445" name="Google Shape;445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1" name="Google Shape;451;p35"/>
          <p:cNvGrpSpPr/>
          <p:nvPr/>
        </p:nvGrpSpPr>
        <p:grpSpPr>
          <a:xfrm>
            <a:off x="668098" y="1015067"/>
            <a:ext cx="1057682" cy="897734"/>
            <a:chOff x="5051370" y="357013"/>
            <a:chExt cx="1053154" cy="863871"/>
          </a:xfrm>
        </p:grpSpPr>
        <p:grpSp>
          <p:nvGrpSpPr>
            <p:cNvPr id="452" name="Google Shape;452;p35"/>
            <p:cNvGrpSpPr/>
            <p:nvPr/>
          </p:nvGrpSpPr>
          <p:grpSpPr>
            <a:xfrm rot="-1799972">
              <a:off x="5084625" y="866735"/>
              <a:ext cx="460060" cy="256293"/>
              <a:chOff x="2987600" y="4707500"/>
              <a:chExt cx="185850" cy="103525"/>
            </a:xfrm>
          </p:grpSpPr>
          <p:sp>
            <p:nvSpPr>
              <p:cNvPr id="453" name="Google Shape;453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9" name="Google Shape;459;p35"/>
            <p:cNvGrpSpPr/>
            <p:nvPr/>
          </p:nvGrpSpPr>
          <p:grpSpPr>
            <a:xfrm rot="1799972">
              <a:off x="5611210" y="866745"/>
              <a:ext cx="460060" cy="256293"/>
              <a:chOff x="2987600" y="4707500"/>
              <a:chExt cx="185850" cy="103525"/>
            </a:xfrm>
          </p:grpSpPr>
          <p:sp>
            <p:nvSpPr>
              <p:cNvPr id="460" name="Google Shape;460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6" name="Google Shape;466;p35"/>
            <p:cNvGrpSpPr/>
            <p:nvPr/>
          </p:nvGrpSpPr>
          <p:grpSpPr>
            <a:xfrm rot="5400000">
              <a:off x="5347920" y="458901"/>
              <a:ext cx="460072" cy="256297"/>
              <a:chOff x="2987600" y="4707500"/>
              <a:chExt cx="185850" cy="103525"/>
            </a:xfrm>
          </p:grpSpPr>
          <p:sp>
            <p:nvSpPr>
              <p:cNvPr id="467" name="Google Shape;467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73" name="Google Shape;473;p35"/>
          <p:cNvGrpSpPr/>
          <p:nvPr/>
        </p:nvGrpSpPr>
        <p:grpSpPr>
          <a:xfrm rot="1835590">
            <a:off x="1152329" y="338865"/>
            <a:ext cx="1066731" cy="890394"/>
            <a:chOff x="5051370" y="357013"/>
            <a:chExt cx="1053154" cy="863871"/>
          </a:xfrm>
        </p:grpSpPr>
        <p:grpSp>
          <p:nvGrpSpPr>
            <p:cNvPr id="474" name="Google Shape;474;p35"/>
            <p:cNvGrpSpPr/>
            <p:nvPr/>
          </p:nvGrpSpPr>
          <p:grpSpPr>
            <a:xfrm rot="-1799972">
              <a:off x="5084625" y="866735"/>
              <a:ext cx="460060" cy="256293"/>
              <a:chOff x="2987600" y="4707500"/>
              <a:chExt cx="185850" cy="103525"/>
            </a:xfrm>
          </p:grpSpPr>
          <p:sp>
            <p:nvSpPr>
              <p:cNvPr id="475" name="Google Shape;475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1" name="Google Shape;481;p35"/>
            <p:cNvGrpSpPr/>
            <p:nvPr/>
          </p:nvGrpSpPr>
          <p:grpSpPr>
            <a:xfrm rot="1799972">
              <a:off x="5611210" y="866745"/>
              <a:ext cx="460060" cy="256293"/>
              <a:chOff x="2987600" y="4707500"/>
              <a:chExt cx="185850" cy="103525"/>
            </a:xfrm>
          </p:grpSpPr>
          <p:sp>
            <p:nvSpPr>
              <p:cNvPr id="482" name="Google Shape;482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8" name="Google Shape;488;p35"/>
            <p:cNvGrpSpPr/>
            <p:nvPr/>
          </p:nvGrpSpPr>
          <p:grpSpPr>
            <a:xfrm rot="5400000">
              <a:off x="5347920" y="458901"/>
              <a:ext cx="460072" cy="256297"/>
              <a:chOff x="2987600" y="4707500"/>
              <a:chExt cx="185850" cy="103525"/>
            </a:xfrm>
          </p:grpSpPr>
          <p:sp>
            <p:nvSpPr>
              <p:cNvPr id="489" name="Google Shape;489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CUSTOM_23_1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6"/>
          <p:cNvSpPr/>
          <p:nvPr/>
        </p:nvSpPr>
        <p:spPr>
          <a:xfrm rot="10800000" flipH="1">
            <a:off x="549025" y="0"/>
            <a:ext cx="771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36"/>
          <p:cNvSpPr txBox="1">
            <a:spLocks noGrp="1"/>
          </p:cNvSpPr>
          <p:nvPr>
            <p:ph type="title"/>
          </p:nvPr>
        </p:nvSpPr>
        <p:spPr>
          <a:xfrm>
            <a:off x="934525" y="1068400"/>
            <a:ext cx="20193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36"/>
          <p:cNvSpPr txBox="1">
            <a:spLocks noGrp="1"/>
          </p:cNvSpPr>
          <p:nvPr>
            <p:ph type="ctrTitle" idx="2"/>
          </p:nvPr>
        </p:nvSpPr>
        <p:spPr>
          <a:xfrm>
            <a:off x="5811475" y="2261068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1600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1600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1600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1600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1600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1600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1600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1600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499" name="Google Shape;499;p36"/>
          <p:cNvSpPr txBox="1">
            <a:spLocks noGrp="1"/>
          </p:cNvSpPr>
          <p:nvPr>
            <p:ph type="ctrTitle" idx="3"/>
          </p:nvPr>
        </p:nvSpPr>
        <p:spPr>
          <a:xfrm>
            <a:off x="5811475" y="1068393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1600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1600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1600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1600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1600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1600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1600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1600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500" name="Google Shape;500;p36"/>
          <p:cNvSpPr txBox="1">
            <a:spLocks noGrp="1"/>
          </p:cNvSpPr>
          <p:nvPr>
            <p:ph type="subTitle" idx="1"/>
          </p:nvPr>
        </p:nvSpPr>
        <p:spPr>
          <a:xfrm>
            <a:off x="5811475" y="1371089"/>
            <a:ext cx="2619300" cy="5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1" name="Google Shape;501;p36"/>
          <p:cNvSpPr txBox="1">
            <a:spLocks noGrp="1"/>
          </p:cNvSpPr>
          <p:nvPr>
            <p:ph type="subTitle" idx="4"/>
          </p:nvPr>
        </p:nvSpPr>
        <p:spPr>
          <a:xfrm>
            <a:off x="5811475" y="2563764"/>
            <a:ext cx="2619300" cy="5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2" name="Google Shape;502;p36"/>
          <p:cNvSpPr txBox="1">
            <a:spLocks noGrp="1"/>
          </p:cNvSpPr>
          <p:nvPr>
            <p:ph type="ctrTitle" idx="5"/>
          </p:nvPr>
        </p:nvSpPr>
        <p:spPr>
          <a:xfrm>
            <a:off x="5811475" y="345375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1600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1600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1600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1600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1600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1600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1600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1600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503" name="Google Shape;503;p36"/>
          <p:cNvSpPr txBox="1">
            <a:spLocks noGrp="1"/>
          </p:cNvSpPr>
          <p:nvPr>
            <p:ph type="subTitle" idx="6"/>
          </p:nvPr>
        </p:nvSpPr>
        <p:spPr>
          <a:xfrm>
            <a:off x="5811475" y="3759500"/>
            <a:ext cx="2619300" cy="5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CUSTOM_23_1_1">
    <p:bg>
      <p:bgPr>
        <a:solidFill>
          <a:schemeClr val="dk1"/>
        </a:solid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7"/>
          <p:cNvSpPr/>
          <p:nvPr/>
        </p:nvSpPr>
        <p:spPr>
          <a:xfrm rot="10800000" flipH="1">
            <a:off x="549025" y="0"/>
            <a:ext cx="771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37"/>
          <p:cNvSpPr txBox="1">
            <a:spLocks noGrp="1"/>
          </p:cNvSpPr>
          <p:nvPr>
            <p:ph type="title"/>
          </p:nvPr>
        </p:nvSpPr>
        <p:spPr>
          <a:xfrm>
            <a:off x="934525" y="1068400"/>
            <a:ext cx="20193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7" name="Google Shape;507;p37"/>
          <p:cNvSpPr txBox="1">
            <a:spLocks noGrp="1"/>
          </p:cNvSpPr>
          <p:nvPr>
            <p:ph type="ctrTitle" idx="2"/>
          </p:nvPr>
        </p:nvSpPr>
        <p:spPr>
          <a:xfrm>
            <a:off x="6854975" y="3269285"/>
            <a:ext cx="16758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1600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1600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1600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1600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1600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1600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1600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1600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508" name="Google Shape;508;p37"/>
          <p:cNvSpPr txBox="1">
            <a:spLocks noGrp="1"/>
          </p:cNvSpPr>
          <p:nvPr>
            <p:ph type="ctrTitle" idx="3"/>
          </p:nvPr>
        </p:nvSpPr>
        <p:spPr>
          <a:xfrm>
            <a:off x="6854975" y="1282738"/>
            <a:ext cx="16758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1600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1600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1600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1600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1600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1600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1600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1600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509" name="Google Shape;509;p37"/>
          <p:cNvSpPr txBox="1">
            <a:spLocks noGrp="1"/>
          </p:cNvSpPr>
          <p:nvPr>
            <p:ph type="subTitle" idx="1"/>
          </p:nvPr>
        </p:nvSpPr>
        <p:spPr>
          <a:xfrm>
            <a:off x="6854975" y="1575514"/>
            <a:ext cx="1675800" cy="71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0" name="Google Shape;510;p37"/>
          <p:cNvSpPr txBox="1">
            <a:spLocks noGrp="1"/>
          </p:cNvSpPr>
          <p:nvPr>
            <p:ph type="subTitle" idx="4"/>
          </p:nvPr>
        </p:nvSpPr>
        <p:spPr>
          <a:xfrm>
            <a:off x="6854975" y="3568882"/>
            <a:ext cx="16758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1" name="Google Shape;511;p37"/>
          <p:cNvSpPr txBox="1">
            <a:spLocks noGrp="1"/>
          </p:cNvSpPr>
          <p:nvPr>
            <p:ph type="ctrTitle" idx="5"/>
          </p:nvPr>
        </p:nvSpPr>
        <p:spPr>
          <a:xfrm>
            <a:off x="1440975" y="2274525"/>
            <a:ext cx="16758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1600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1600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1600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1600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1600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1600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1600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1600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512" name="Google Shape;512;p37"/>
          <p:cNvSpPr txBox="1">
            <a:spLocks noGrp="1"/>
          </p:cNvSpPr>
          <p:nvPr>
            <p:ph type="subTitle" idx="6"/>
          </p:nvPr>
        </p:nvSpPr>
        <p:spPr>
          <a:xfrm>
            <a:off x="1440975" y="2570350"/>
            <a:ext cx="16758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CUSTOM_23_2">
    <p:bg>
      <p:bgPr>
        <a:solidFill>
          <a:schemeClr val="lt2"/>
        </a:solidFill>
        <a:effectLst/>
      </p:bgPr>
    </p:bg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8"/>
          <p:cNvSpPr/>
          <p:nvPr/>
        </p:nvSpPr>
        <p:spPr>
          <a:xfrm rot="10800000">
            <a:off x="5721000" y="450"/>
            <a:ext cx="3423000" cy="51426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15" name="Google Shape;515;p38"/>
          <p:cNvSpPr/>
          <p:nvPr/>
        </p:nvSpPr>
        <p:spPr>
          <a:xfrm rot="10800000">
            <a:off x="7799725" y="0"/>
            <a:ext cx="771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516" name="Google Shape;516;p38"/>
          <p:cNvSpPr txBox="1">
            <a:spLocks noGrp="1"/>
          </p:cNvSpPr>
          <p:nvPr>
            <p:ph type="title"/>
          </p:nvPr>
        </p:nvSpPr>
        <p:spPr>
          <a:xfrm>
            <a:off x="934525" y="1068400"/>
            <a:ext cx="20670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7" name="Google Shape;517;p38"/>
          <p:cNvSpPr txBox="1">
            <a:spLocks noGrp="1"/>
          </p:cNvSpPr>
          <p:nvPr>
            <p:ph type="subTitle" idx="1"/>
          </p:nvPr>
        </p:nvSpPr>
        <p:spPr>
          <a:xfrm flipH="1">
            <a:off x="5729925" y="3878050"/>
            <a:ext cx="1679100" cy="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8" name="Google Shape;518;p38"/>
          <p:cNvSpPr txBox="1">
            <a:spLocks noGrp="1"/>
          </p:cNvSpPr>
          <p:nvPr>
            <p:ph type="subTitle" idx="2"/>
          </p:nvPr>
        </p:nvSpPr>
        <p:spPr>
          <a:xfrm flipH="1">
            <a:off x="5729925" y="3574625"/>
            <a:ext cx="1679100" cy="2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6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9" name="Google Shape;519;p38"/>
          <p:cNvSpPr txBox="1">
            <a:spLocks noGrp="1"/>
          </p:cNvSpPr>
          <p:nvPr>
            <p:ph type="subTitle" idx="3"/>
          </p:nvPr>
        </p:nvSpPr>
        <p:spPr>
          <a:xfrm flipH="1">
            <a:off x="3332202" y="3878050"/>
            <a:ext cx="1679100" cy="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0" name="Google Shape;520;p38"/>
          <p:cNvSpPr txBox="1">
            <a:spLocks noGrp="1"/>
          </p:cNvSpPr>
          <p:nvPr>
            <p:ph type="subTitle" idx="4"/>
          </p:nvPr>
        </p:nvSpPr>
        <p:spPr>
          <a:xfrm flipH="1">
            <a:off x="3332177" y="3574625"/>
            <a:ext cx="1679100" cy="2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6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1" name="Google Shape;521;p38"/>
          <p:cNvSpPr txBox="1">
            <a:spLocks noGrp="1"/>
          </p:cNvSpPr>
          <p:nvPr>
            <p:ph type="subTitle" idx="5"/>
          </p:nvPr>
        </p:nvSpPr>
        <p:spPr>
          <a:xfrm flipH="1">
            <a:off x="934453" y="3878050"/>
            <a:ext cx="1679100" cy="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2" name="Google Shape;522;p38"/>
          <p:cNvSpPr txBox="1">
            <a:spLocks noGrp="1"/>
          </p:cNvSpPr>
          <p:nvPr>
            <p:ph type="subTitle" idx="6"/>
          </p:nvPr>
        </p:nvSpPr>
        <p:spPr>
          <a:xfrm flipH="1">
            <a:off x="934407" y="3574625"/>
            <a:ext cx="1679100" cy="2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6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24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9"/>
          <p:cNvSpPr/>
          <p:nvPr/>
        </p:nvSpPr>
        <p:spPr>
          <a:xfrm>
            <a:off x="0" y="0"/>
            <a:ext cx="4572167" cy="2788958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9"/>
          <p:cNvSpPr/>
          <p:nvPr/>
        </p:nvSpPr>
        <p:spPr>
          <a:xfrm>
            <a:off x="4572008" y="0"/>
            <a:ext cx="4572167" cy="2788958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D406A"/>
              </a:solidFill>
            </a:endParaRPr>
          </a:p>
        </p:txBody>
      </p:sp>
      <p:sp>
        <p:nvSpPr>
          <p:cNvPr id="526" name="Google Shape;526;p39"/>
          <p:cNvSpPr/>
          <p:nvPr/>
        </p:nvSpPr>
        <p:spPr>
          <a:xfrm>
            <a:off x="549025" y="0"/>
            <a:ext cx="771000" cy="278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39"/>
          <p:cNvSpPr txBox="1">
            <a:spLocks noGrp="1"/>
          </p:cNvSpPr>
          <p:nvPr>
            <p:ph type="title"/>
          </p:nvPr>
        </p:nvSpPr>
        <p:spPr>
          <a:xfrm>
            <a:off x="934525" y="1068400"/>
            <a:ext cx="35184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39"/>
          <p:cNvSpPr txBox="1">
            <a:spLocks noGrp="1"/>
          </p:cNvSpPr>
          <p:nvPr>
            <p:ph type="subTitle" idx="1"/>
          </p:nvPr>
        </p:nvSpPr>
        <p:spPr>
          <a:xfrm>
            <a:off x="655613" y="3906700"/>
            <a:ext cx="1860000" cy="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29" name="Google Shape;529;p39"/>
          <p:cNvSpPr txBox="1">
            <a:spLocks noGrp="1"/>
          </p:cNvSpPr>
          <p:nvPr>
            <p:ph type="subTitle" idx="2"/>
          </p:nvPr>
        </p:nvSpPr>
        <p:spPr>
          <a:xfrm>
            <a:off x="655613" y="3608650"/>
            <a:ext cx="1860000" cy="2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30" name="Google Shape;530;p39"/>
          <p:cNvSpPr txBox="1">
            <a:spLocks noGrp="1"/>
          </p:cNvSpPr>
          <p:nvPr>
            <p:ph type="subTitle" idx="3"/>
          </p:nvPr>
        </p:nvSpPr>
        <p:spPr>
          <a:xfrm>
            <a:off x="2651914" y="3906700"/>
            <a:ext cx="1860000" cy="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31" name="Google Shape;531;p39"/>
          <p:cNvSpPr txBox="1">
            <a:spLocks noGrp="1"/>
          </p:cNvSpPr>
          <p:nvPr>
            <p:ph type="subTitle" idx="4"/>
          </p:nvPr>
        </p:nvSpPr>
        <p:spPr>
          <a:xfrm>
            <a:off x="2651914" y="3608650"/>
            <a:ext cx="1860000" cy="2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32" name="Google Shape;532;p39"/>
          <p:cNvSpPr txBox="1">
            <a:spLocks noGrp="1"/>
          </p:cNvSpPr>
          <p:nvPr>
            <p:ph type="subTitle" idx="5"/>
          </p:nvPr>
        </p:nvSpPr>
        <p:spPr>
          <a:xfrm>
            <a:off x="4648176" y="3906700"/>
            <a:ext cx="1860000" cy="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33" name="Google Shape;533;p39"/>
          <p:cNvSpPr txBox="1">
            <a:spLocks noGrp="1"/>
          </p:cNvSpPr>
          <p:nvPr>
            <p:ph type="subTitle" idx="6"/>
          </p:nvPr>
        </p:nvSpPr>
        <p:spPr>
          <a:xfrm>
            <a:off x="4648215" y="3608650"/>
            <a:ext cx="1860000" cy="2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34" name="Google Shape;534;p39"/>
          <p:cNvSpPr txBox="1">
            <a:spLocks noGrp="1"/>
          </p:cNvSpPr>
          <p:nvPr>
            <p:ph type="subTitle" idx="7"/>
          </p:nvPr>
        </p:nvSpPr>
        <p:spPr>
          <a:xfrm>
            <a:off x="6644425" y="3906700"/>
            <a:ext cx="1860000" cy="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35" name="Google Shape;535;p39"/>
          <p:cNvSpPr txBox="1">
            <a:spLocks noGrp="1"/>
          </p:cNvSpPr>
          <p:nvPr>
            <p:ph type="subTitle" idx="8"/>
          </p:nvPr>
        </p:nvSpPr>
        <p:spPr>
          <a:xfrm>
            <a:off x="6644477" y="3608650"/>
            <a:ext cx="1860000" cy="2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_24_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0"/>
          <p:cNvSpPr/>
          <p:nvPr/>
        </p:nvSpPr>
        <p:spPr>
          <a:xfrm>
            <a:off x="4131051" y="0"/>
            <a:ext cx="5013114" cy="5143500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538" name="Google Shape;538;p40"/>
          <p:cNvSpPr/>
          <p:nvPr/>
        </p:nvSpPr>
        <p:spPr>
          <a:xfrm>
            <a:off x="549025" y="0"/>
            <a:ext cx="771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40"/>
          <p:cNvSpPr txBox="1">
            <a:spLocks noGrp="1"/>
          </p:cNvSpPr>
          <p:nvPr>
            <p:ph type="title"/>
          </p:nvPr>
        </p:nvSpPr>
        <p:spPr>
          <a:xfrm>
            <a:off x="934525" y="1068400"/>
            <a:ext cx="22455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40"/>
          <p:cNvSpPr txBox="1">
            <a:spLocks noGrp="1"/>
          </p:cNvSpPr>
          <p:nvPr>
            <p:ph type="subTitle" idx="1"/>
          </p:nvPr>
        </p:nvSpPr>
        <p:spPr>
          <a:xfrm>
            <a:off x="4706600" y="1979100"/>
            <a:ext cx="1742700" cy="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1" name="Google Shape;541;p40"/>
          <p:cNvSpPr txBox="1">
            <a:spLocks noGrp="1"/>
          </p:cNvSpPr>
          <p:nvPr>
            <p:ph type="subTitle" idx="2"/>
          </p:nvPr>
        </p:nvSpPr>
        <p:spPr>
          <a:xfrm>
            <a:off x="4706625" y="1681050"/>
            <a:ext cx="1742700" cy="2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16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2" name="Google Shape;542;p40"/>
          <p:cNvSpPr txBox="1">
            <a:spLocks noGrp="1"/>
          </p:cNvSpPr>
          <p:nvPr>
            <p:ph type="subTitle" idx="3"/>
          </p:nvPr>
        </p:nvSpPr>
        <p:spPr>
          <a:xfrm>
            <a:off x="6703100" y="1979100"/>
            <a:ext cx="1742700" cy="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3" name="Google Shape;543;p40"/>
          <p:cNvSpPr txBox="1">
            <a:spLocks noGrp="1"/>
          </p:cNvSpPr>
          <p:nvPr>
            <p:ph type="subTitle" idx="4"/>
          </p:nvPr>
        </p:nvSpPr>
        <p:spPr>
          <a:xfrm>
            <a:off x="6703126" y="1681050"/>
            <a:ext cx="1742700" cy="2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16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4" name="Google Shape;544;p40"/>
          <p:cNvSpPr txBox="1">
            <a:spLocks noGrp="1"/>
          </p:cNvSpPr>
          <p:nvPr>
            <p:ph type="subTitle" idx="5"/>
          </p:nvPr>
        </p:nvSpPr>
        <p:spPr>
          <a:xfrm>
            <a:off x="4706600" y="3766350"/>
            <a:ext cx="1742700" cy="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5" name="Google Shape;545;p40"/>
          <p:cNvSpPr txBox="1">
            <a:spLocks noGrp="1"/>
          </p:cNvSpPr>
          <p:nvPr>
            <p:ph type="subTitle" idx="6"/>
          </p:nvPr>
        </p:nvSpPr>
        <p:spPr>
          <a:xfrm>
            <a:off x="4706638" y="3468300"/>
            <a:ext cx="1742700" cy="2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16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6" name="Google Shape;546;p40"/>
          <p:cNvSpPr txBox="1">
            <a:spLocks noGrp="1"/>
          </p:cNvSpPr>
          <p:nvPr>
            <p:ph type="subTitle" idx="7"/>
          </p:nvPr>
        </p:nvSpPr>
        <p:spPr>
          <a:xfrm>
            <a:off x="6703101" y="3766350"/>
            <a:ext cx="1742700" cy="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7" name="Google Shape;547;p40"/>
          <p:cNvSpPr txBox="1">
            <a:spLocks noGrp="1"/>
          </p:cNvSpPr>
          <p:nvPr>
            <p:ph type="subTitle" idx="8"/>
          </p:nvPr>
        </p:nvSpPr>
        <p:spPr>
          <a:xfrm>
            <a:off x="6703149" y="3468300"/>
            <a:ext cx="1742700" cy="2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16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CUSTOM_24_3">
    <p:bg>
      <p:bgPr>
        <a:solidFill>
          <a:schemeClr val="dk1"/>
        </a:solid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41"/>
          <p:cNvSpPr/>
          <p:nvPr/>
        </p:nvSpPr>
        <p:spPr>
          <a:xfrm>
            <a:off x="549025" y="0"/>
            <a:ext cx="771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550" name="Google Shape;550;p41"/>
          <p:cNvSpPr txBox="1">
            <a:spLocks noGrp="1"/>
          </p:cNvSpPr>
          <p:nvPr>
            <p:ph type="title"/>
          </p:nvPr>
        </p:nvSpPr>
        <p:spPr>
          <a:xfrm>
            <a:off x="934525" y="1068400"/>
            <a:ext cx="18537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1" name="Google Shape;551;p41"/>
          <p:cNvSpPr txBox="1">
            <a:spLocks noGrp="1"/>
          </p:cNvSpPr>
          <p:nvPr>
            <p:ph type="subTitle" idx="1"/>
          </p:nvPr>
        </p:nvSpPr>
        <p:spPr>
          <a:xfrm>
            <a:off x="1800025" y="4018900"/>
            <a:ext cx="14979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2" name="Google Shape;552;p41"/>
          <p:cNvSpPr txBox="1">
            <a:spLocks noGrp="1"/>
          </p:cNvSpPr>
          <p:nvPr>
            <p:ph type="subTitle" idx="2"/>
          </p:nvPr>
        </p:nvSpPr>
        <p:spPr>
          <a:xfrm>
            <a:off x="1800050" y="3531600"/>
            <a:ext cx="14979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3" name="Google Shape;553;p41"/>
          <p:cNvSpPr txBox="1">
            <a:spLocks noGrp="1"/>
          </p:cNvSpPr>
          <p:nvPr>
            <p:ph type="subTitle" idx="3"/>
          </p:nvPr>
        </p:nvSpPr>
        <p:spPr>
          <a:xfrm>
            <a:off x="3516008" y="4018900"/>
            <a:ext cx="14979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4" name="Google Shape;554;p41"/>
          <p:cNvSpPr txBox="1">
            <a:spLocks noGrp="1"/>
          </p:cNvSpPr>
          <p:nvPr>
            <p:ph type="subTitle" idx="4"/>
          </p:nvPr>
        </p:nvSpPr>
        <p:spPr>
          <a:xfrm>
            <a:off x="3516028" y="3531600"/>
            <a:ext cx="14979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5" name="Google Shape;555;p41"/>
          <p:cNvSpPr txBox="1">
            <a:spLocks noGrp="1"/>
          </p:cNvSpPr>
          <p:nvPr>
            <p:ph type="subTitle" idx="5"/>
          </p:nvPr>
        </p:nvSpPr>
        <p:spPr>
          <a:xfrm>
            <a:off x="5231991" y="4018900"/>
            <a:ext cx="14979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6" name="Google Shape;556;p41"/>
          <p:cNvSpPr txBox="1">
            <a:spLocks noGrp="1"/>
          </p:cNvSpPr>
          <p:nvPr>
            <p:ph type="subTitle" idx="6"/>
          </p:nvPr>
        </p:nvSpPr>
        <p:spPr>
          <a:xfrm>
            <a:off x="5232014" y="3531600"/>
            <a:ext cx="14979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accent6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7" name="Google Shape;557;p41"/>
          <p:cNvSpPr txBox="1">
            <a:spLocks noGrp="1"/>
          </p:cNvSpPr>
          <p:nvPr>
            <p:ph type="subTitle" idx="7"/>
          </p:nvPr>
        </p:nvSpPr>
        <p:spPr>
          <a:xfrm>
            <a:off x="6947974" y="4018900"/>
            <a:ext cx="14979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8" name="Google Shape;558;p41"/>
          <p:cNvSpPr txBox="1">
            <a:spLocks noGrp="1"/>
          </p:cNvSpPr>
          <p:nvPr>
            <p:ph type="subTitle" idx="8"/>
          </p:nvPr>
        </p:nvSpPr>
        <p:spPr>
          <a:xfrm>
            <a:off x="6948001" y="3531600"/>
            <a:ext cx="14979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CUSTOM_24_1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2"/>
          <p:cNvSpPr txBox="1">
            <a:spLocks noGrp="1"/>
          </p:cNvSpPr>
          <p:nvPr>
            <p:ph type="title"/>
          </p:nvPr>
        </p:nvSpPr>
        <p:spPr>
          <a:xfrm>
            <a:off x="934525" y="1068400"/>
            <a:ext cx="19119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42"/>
          <p:cNvSpPr txBox="1">
            <a:spLocks noGrp="1"/>
          </p:cNvSpPr>
          <p:nvPr>
            <p:ph type="subTitle" idx="1"/>
          </p:nvPr>
        </p:nvSpPr>
        <p:spPr>
          <a:xfrm>
            <a:off x="934525" y="4116250"/>
            <a:ext cx="17427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62" name="Google Shape;562;p42"/>
          <p:cNvSpPr txBox="1">
            <a:spLocks noGrp="1"/>
          </p:cNvSpPr>
          <p:nvPr>
            <p:ph type="subTitle" idx="2"/>
          </p:nvPr>
        </p:nvSpPr>
        <p:spPr>
          <a:xfrm>
            <a:off x="934550" y="3818200"/>
            <a:ext cx="1742700" cy="2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63" name="Google Shape;563;p42"/>
          <p:cNvSpPr txBox="1">
            <a:spLocks noGrp="1"/>
          </p:cNvSpPr>
          <p:nvPr>
            <p:ph type="subTitle" idx="3"/>
          </p:nvPr>
        </p:nvSpPr>
        <p:spPr>
          <a:xfrm>
            <a:off x="3818837" y="4116250"/>
            <a:ext cx="17427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64" name="Google Shape;564;p42"/>
          <p:cNvSpPr txBox="1">
            <a:spLocks noGrp="1"/>
          </p:cNvSpPr>
          <p:nvPr>
            <p:ph type="subTitle" idx="4"/>
          </p:nvPr>
        </p:nvSpPr>
        <p:spPr>
          <a:xfrm>
            <a:off x="3818864" y="3818200"/>
            <a:ext cx="1742700" cy="2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65" name="Google Shape;565;p42"/>
          <p:cNvSpPr txBox="1">
            <a:spLocks noGrp="1"/>
          </p:cNvSpPr>
          <p:nvPr>
            <p:ph type="subTitle" idx="5"/>
          </p:nvPr>
        </p:nvSpPr>
        <p:spPr>
          <a:xfrm>
            <a:off x="6703100" y="4116250"/>
            <a:ext cx="17427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66" name="Google Shape;566;p42"/>
          <p:cNvSpPr txBox="1">
            <a:spLocks noGrp="1"/>
          </p:cNvSpPr>
          <p:nvPr>
            <p:ph type="subTitle" idx="6"/>
          </p:nvPr>
        </p:nvSpPr>
        <p:spPr>
          <a:xfrm>
            <a:off x="6703149" y="3818200"/>
            <a:ext cx="1742700" cy="2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67" name="Google Shape;567;p42"/>
          <p:cNvSpPr txBox="1">
            <a:spLocks noGrp="1"/>
          </p:cNvSpPr>
          <p:nvPr>
            <p:ph type="subTitle" idx="7"/>
          </p:nvPr>
        </p:nvSpPr>
        <p:spPr>
          <a:xfrm>
            <a:off x="934525" y="2525125"/>
            <a:ext cx="17427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68" name="Google Shape;568;p42"/>
          <p:cNvSpPr txBox="1">
            <a:spLocks noGrp="1"/>
          </p:cNvSpPr>
          <p:nvPr>
            <p:ph type="subTitle" idx="8"/>
          </p:nvPr>
        </p:nvSpPr>
        <p:spPr>
          <a:xfrm>
            <a:off x="934550" y="2227075"/>
            <a:ext cx="1742700" cy="2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69" name="Google Shape;569;p42"/>
          <p:cNvSpPr txBox="1">
            <a:spLocks noGrp="1"/>
          </p:cNvSpPr>
          <p:nvPr>
            <p:ph type="subTitle" idx="9"/>
          </p:nvPr>
        </p:nvSpPr>
        <p:spPr>
          <a:xfrm>
            <a:off x="3818837" y="2525125"/>
            <a:ext cx="17427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70" name="Google Shape;570;p42"/>
          <p:cNvSpPr txBox="1">
            <a:spLocks noGrp="1"/>
          </p:cNvSpPr>
          <p:nvPr>
            <p:ph type="subTitle" idx="13"/>
          </p:nvPr>
        </p:nvSpPr>
        <p:spPr>
          <a:xfrm>
            <a:off x="3818864" y="2227075"/>
            <a:ext cx="1742700" cy="2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71" name="Google Shape;571;p42"/>
          <p:cNvSpPr txBox="1">
            <a:spLocks noGrp="1"/>
          </p:cNvSpPr>
          <p:nvPr>
            <p:ph type="subTitle" idx="14"/>
          </p:nvPr>
        </p:nvSpPr>
        <p:spPr>
          <a:xfrm>
            <a:off x="6703100" y="2525125"/>
            <a:ext cx="17427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72" name="Google Shape;572;p42"/>
          <p:cNvSpPr txBox="1">
            <a:spLocks noGrp="1"/>
          </p:cNvSpPr>
          <p:nvPr>
            <p:ph type="subTitle" idx="15"/>
          </p:nvPr>
        </p:nvSpPr>
        <p:spPr>
          <a:xfrm>
            <a:off x="6703149" y="2227075"/>
            <a:ext cx="1742700" cy="2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73" name="Google Shape;573;p42"/>
          <p:cNvSpPr/>
          <p:nvPr/>
        </p:nvSpPr>
        <p:spPr>
          <a:xfrm flipH="1">
            <a:off x="3" y="0"/>
            <a:ext cx="9143997" cy="840306"/>
          </a:xfrm>
          <a:custGeom>
            <a:avLst/>
            <a:gdLst/>
            <a:ahLst/>
            <a:cxnLst/>
            <a:rect l="l" t="t" r="r" b="b"/>
            <a:pathLst>
              <a:path w="29564" h="46535" extrusionOk="0">
                <a:moveTo>
                  <a:pt x="0" y="0"/>
                </a:moveTo>
                <a:lnTo>
                  <a:pt x="0" y="46534"/>
                </a:lnTo>
                <a:lnTo>
                  <a:pt x="29563" y="46534"/>
                </a:lnTo>
                <a:lnTo>
                  <a:pt x="2956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2">
  <p:cSld name="CUSTOM_24_1_1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43"/>
          <p:cNvSpPr/>
          <p:nvPr/>
        </p:nvSpPr>
        <p:spPr>
          <a:xfrm>
            <a:off x="549025" y="0"/>
            <a:ext cx="771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43"/>
          <p:cNvSpPr txBox="1">
            <a:spLocks noGrp="1"/>
          </p:cNvSpPr>
          <p:nvPr>
            <p:ph type="title"/>
          </p:nvPr>
        </p:nvSpPr>
        <p:spPr>
          <a:xfrm>
            <a:off x="958975" y="1068400"/>
            <a:ext cx="26025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43"/>
          <p:cNvSpPr txBox="1">
            <a:spLocks noGrp="1"/>
          </p:cNvSpPr>
          <p:nvPr>
            <p:ph type="subTitle" idx="1"/>
          </p:nvPr>
        </p:nvSpPr>
        <p:spPr>
          <a:xfrm>
            <a:off x="2217226" y="4128275"/>
            <a:ext cx="1330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78" name="Google Shape;578;p43"/>
          <p:cNvSpPr txBox="1">
            <a:spLocks noGrp="1"/>
          </p:cNvSpPr>
          <p:nvPr>
            <p:ph type="subTitle" idx="2"/>
          </p:nvPr>
        </p:nvSpPr>
        <p:spPr>
          <a:xfrm>
            <a:off x="2217226" y="3830225"/>
            <a:ext cx="1330500" cy="2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79" name="Google Shape;579;p43"/>
          <p:cNvSpPr txBox="1">
            <a:spLocks noGrp="1"/>
          </p:cNvSpPr>
          <p:nvPr>
            <p:ph type="subTitle" idx="3"/>
          </p:nvPr>
        </p:nvSpPr>
        <p:spPr>
          <a:xfrm>
            <a:off x="7096080" y="1933700"/>
            <a:ext cx="1330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80" name="Google Shape;580;p43"/>
          <p:cNvSpPr txBox="1">
            <a:spLocks noGrp="1"/>
          </p:cNvSpPr>
          <p:nvPr>
            <p:ph type="subTitle" idx="4"/>
          </p:nvPr>
        </p:nvSpPr>
        <p:spPr>
          <a:xfrm>
            <a:off x="7096100" y="1635650"/>
            <a:ext cx="1330500" cy="2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81" name="Google Shape;581;p43"/>
          <p:cNvSpPr txBox="1">
            <a:spLocks noGrp="1"/>
          </p:cNvSpPr>
          <p:nvPr>
            <p:ph type="subTitle" idx="5"/>
          </p:nvPr>
        </p:nvSpPr>
        <p:spPr>
          <a:xfrm>
            <a:off x="7096052" y="4128275"/>
            <a:ext cx="1330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82" name="Google Shape;582;p43"/>
          <p:cNvSpPr txBox="1">
            <a:spLocks noGrp="1"/>
          </p:cNvSpPr>
          <p:nvPr>
            <p:ph type="subTitle" idx="6"/>
          </p:nvPr>
        </p:nvSpPr>
        <p:spPr>
          <a:xfrm>
            <a:off x="7096089" y="3830225"/>
            <a:ext cx="1330500" cy="2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83" name="Google Shape;583;p43"/>
          <p:cNvSpPr txBox="1">
            <a:spLocks noGrp="1"/>
          </p:cNvSpPr>
          <p:nvPr>
            <p:ph type="subTitle" idx="7"/>
          </p:nvPr>
        </p:nvSpPr>
        <p:spPr>
          <a:xfrm>
            <a:off x="2217226" y="3042588"/>
            <a:ext cx="1330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84" name="Google Shape;584;p43"/>
          <p:cNvSpPr txBox="1">
            <a:spLocks noGrp="1"/>
          </p:cNvSpPr>
          <p:nvPr>
            <p:ph type="subTitle" idx="8"/>
          </p:nvPr>
        </p:nvSpPr>
        <p:spPr>
          <a:xfrm>
            <a:off x="2217226" y="2744538"/>
            <a:ext cx="1330500" cy="2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85" name="Google Shape;585;p43"/>
          <p:cNvSpPr txBox="1">
            <a:spLocks noGrp="1"/>
          </p:cNvSpPr>
          <p:nvPr>
            <p:ph type="subTitle" idx="9"/>
          </p:nvPr>
        </p:nvSpPr>
        <p:spPr>
          <a:xfrm>
            <a:off x="2217226" y="1933700"/>
            <a:ext cx="1330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86" name="Google Shape;586;p43"/>
          <p:cNvSpPr txBox="1">
            <a:spLocks noGrp="1"/>
          </p:cNvSpPr>
          <p:nvPr>
            <p:ph type="subTitle" idx="13"/>
          </p:nvPr>
        </p:nvSpPr>
        <p:spPr>
          <a:xfrm>
            <a:off x="2217226" y="1635650"/>
            <a:ext cx="1330500" cy="2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87" name="Google Shape;587;p43"/>
          <p:cNvSpPr txBox="1">
            <a:spLocks noGrp="1"/>
          </p:cNvSpPr>
          <p:nvPr>
            <p:ph type="subTitle" idx="14"/>
          </p:nvPr>
        </p:nvSpPr>
        <p:spPr>
          <a:xfrm>
            <a:off x="7096052" y="3042588"/>
            <a:ext cx="1330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88" name="Google Shape;588;p43"/>
          <p:cNvSpPr txBox="1">
            <a:spLocks noGrp="1"/>
          </p:cNvSpPr>
          <p:nvPr>
            <p:ph type="subTitle" idx="15"/>
          </p:nvPr>
        </p:nvSpPr>
        <p:spPr>
          <a:xfrm>
            <a:off x="7096089" y="2744538"/>
            <a:ext cx="1330500" cy="2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/>
          <p:nvPr/>
        </p:nvSpPr>
        <p:spPr>
          <a:xfrm>
            <a:off x="0" y="2354550"/>
            <a:ext cx="4572167" cy="2788958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5"/>
          <p:cNvSpPr/>
          <p:nvPr/>
        </p:nvSpPr>
        <p:spPr>
          <a:xfrm>
            <a:off x="4572175" y="2354550"/>
            <a:ext cx="4572167" cy="2788958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934525" y="1068400"/>
            <a:ext cx="74961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1"/>
          </p:nvPr>
        </p:nvSpPr>
        <p:spPr>
          <a:xfrm>
            <a:off x="1404600" y="3872675"/>
            <a:ext cx="1742700" cy="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2"/>
          </p:nvPr>
        </p:nvSpPr>
        <p:spPr>
          <a:xfrm>
            <a:off x="1404600" y="3574625"/>
            <a:ext cx="1742700" cy="2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3"/>
          </p:nvPr>
        </p:nvSpPr>
        <p:spPr>
          <a:xfrm>
            <a:off x="5996700" y="3872675"/>
            <a:ext cx="1742700" cy="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4"/>
          </p:nvPr>
        </p:nvSpPr>
        <p:spPr>
          <a:xfrm>
            <a:off x="5996700" y="3574625"/>
            <a:ext cx="1742700" cy="2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1600">
                <a:solidFill>
                  <a:schemeClr val="accent3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8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44"/>
          <p:cNvSpPr/>
          <p:nvPr/>
        </p:nvSpPr>
        <p:spPr>
          <a:xfrm>
            <a:off x="549025" y="0"/>
            <a:ext cx="771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44"/>
          <p:cNvSpPr txBox="1">
            <a:spLocks noGrp="1"/>
          </p:cNvSpPr>
          <p:nvPr>
            <p:ph type="ctrTitle"/>
          </p:nvPr>
        </p:nvSpPr>
        <p:spPr>
          <a:xfrm>
            <a:off x="934525" y="1068325"/>
            <a:ext cx="18960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8_1_1">
    <p:bg>
      <p:bgPr>
        <a:solidFill>
          <a:schemeClr val="dk1"/>
        </a:solidFill>
        <a:effectLst/>
      </p:bgPr>
    </p:bg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46"/>
          <p:cNvSpPr/>
          <p:nvPr/>
        </p:nvSpPr>
        <p:spPr>
          <a:xfrm>
            <a:off x="549025" y="0"/>
            <a:ext cx="771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46"/>
          <p:cNvSpPr txBox="1">
            <a:spLocks noGrp="1"/>
          </p:cNvSpPr>
          <p:nvPr>
            <p:ph type="ctrTitle"/>
          </p:nvPr>
        </p:nvSpPr>
        <p:spPr>
          <a:xfrm>
            <a:off x="913175" y="1068475"/>
            <a:ext cx="18960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8_1_1_1">
    <p:bg>
      <p:bgPr>
        <a:solidFill>
          <a:schemeClr val="dk1"/>
        </a:solidFill>
        <a:effectLst/>
      </p:bgPr>
    </p:bg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47"/>
          <p:cNvSpPr/>
          <p:nvPr/>
        </p:nvSpPr>
        <p:spPr>
          <a:xfrm>
            <a:off x="549025" y="0"/>
            <a:ext cx="771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47"/>
          <p:cNvSpPr txBox="1">
            <a:spLocks noGrp="1"/>
          </p:cNvSpPr>
          <p:nvPr>
            <p:ph type="ctrTitle"/>
          </p:nvPr>
        </p:nvSpPr>
        <p:spPr>
          <a:xfrm>
            <a:off x="913175" y="1068475"/>
            <a:ext cx="18960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2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48"/>
          <p:cNvSpPr txBox="1">
            <a:spLocks noGrp="1"/>
          </p:cNvSpPr>
          <p:nvPr>
            <p:ph type="title" hasCustomPrompt="1"/>
          </p:nvPr>
        </p:nvSpPr>
        <p:spPr>
          <a:xfrm>
            <a:off x="934525" y="1068388"/>
            <a:ext cx="32598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604" name="Google Shape;604;p48"/>
          <p:cNvSpPr txBox="1">
            <a:spLocks noGrp="1"/>
          </p:cNvSpPr>
          <p:nvPr>
            <p:ph type="subTitle" idx="1"/>
          </p:nvPr>
        </p:nvSpPr>
        <p:spPr>
          <a:xfrm>
            <a:off x="934525" y="1477388"/>
            <a:ext cx="3259800" cy="46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48"/>
          <p:cNvSpPr txBox="1">
            <a:spLocks noGrp="1"/>
          </p:cNvSpPr>
          <p:nvPr>
            <p:ph type="title" idx="2" hasCustomPrompt="1"/>
          </p:nvPr>
        </p:nvSpPr>
        <p:spPr>
          <a:xfrm>
            <a:off x="934525" y="2395463"/>
            <a:ext cx="32598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606" name="Google Shape;606;p48"/>
          <p:cNvSpPr txBox="1">
            <a:spLocks noGrp="1"/>
          </p:cNvSpPr>
          <p:nvPr>
            <p:ph type="subTitle" idx="3"/>
          </p:nvPr>
        </p:nvSpPr>
        <p:spPr>
          <a:xfrm>
            <a:off x="934525" y="2803113"/>
            <a:ext cx="3259800" cy="46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48"/>
          <p:cNvSpPr txBox="1">
            <a:spLocks noGrp="1"/>
          </p:cNvSpPr>
          <p:nvPr>
            <p:ph type="title" idx="4" hasCustomPrompt="1"/>
          </p:nvPr>
        </p:nvSpPr>
        <p:spPr>
          <a:xfrm>
            <a:off x="934525" y="3721188"/>
            <a:ext cx="32598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608" name="Google Shape;608;p48"/>
          <p:cNvSpPr txBox="1">
            <a:spLocks noGrp="1"/>
          </p:cNvSpPr>
          <p:nvPr>
            <p:ph type="subTitle" idx="5"/>
          </p:nvPr>
        </p:nvSpPr>
        <p:spPr>
          <a:xfrm>
            <a:off x="934525" y="4140663"/>
            <a:ext cx="3259800" cy="46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48"/>
          <p:cNvSpPr/>
          <p:nvPr/>
        </p:nvSpPr>
        <p:spPr>
          <a:xfrm flipH="1">
            <a:off x="7823975" y="0"/>
            <a:ext cx="771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22_2">
    <p:bg>
      <p:bgPr>
        <a:solidFill>
          <a:schemeClr val="dk1"/>
        </a:solidFill>
        <a:effectLst/>
      </p:bgPr>
    </p:bg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49"/>
          <p:cNvSpPr txBox="1">
            <a:spLocks noGrp="1"/>
          </p:cNvSpPr>
          <p:nvPr>
            <p:ph type="title" hasCustomPrompt="1"/>
          </p:nvPr>
        </p:nvSpPr>
        <p:spPr>
          <a:xfrm>
            <a:off x="4656625" y="3194425"/>
            <a:ext cx="29712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2" name="Google Shape;612;p49"/>
          <p:cNvSpPr txBox="1">
            <a:spLocks noGrp="1"/>
          </p:cNvSpPr>
          <p:nvPr>
            <p:ph type="subTitle" idx="1"/>
          </p:nvPr>
        </p:nvSpPr>
        <p:spPr>
          <a:xfrm>
            <a:off x="4656625" y="3603425"/>
            <a:ext cx="2971200" cy="46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3" name="Google Shape;613;p49"/>
          <p:cNvSpPr txBox="1">
            <a:spLocks noGrp="1"/>
          </p:cNvSpPr>
          <p:nvPr>
            <p:ph type="title" idx="2" hasCustomPrompt="1"/>
          </p:nvPr>
        </p:nvSpPr>
        <p:spPr>
          <a:xfrm>
            <a:off x="1516175" y="3194425"/>
            <a:ext cx="29712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4" name="Google Shape;614;p49"/>
          <p:cNvSpPr txBox="1">
            <a:spLocks noGrp="1"/>
          </p:cNvSpPr>
          <p:nvPr>
            <p:ph type="subTitle" idx="3"/>
          </p:nvPr>
        </p:nvSpPr>
        <p:spPr>
          <a:xfrm>
            <a:off x="1516175" y="3602075"/>
            <a:ext cx="2971200" cy="46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5" name="Google Shape;615;p49"/>
          <p:cNvSpPr txBox="1">
            <a:spLocks noGrp="1"/>
          </p:cNvSpPr>
          <p:nvPr>
            <p:ph type="title" idx="4" hasCustomPrompt="1"/>
          </p:nvPr>
        </p:nvSpPr>
        <p:spPr>
          <a:xfrm>
            <a:off x="3086400" y="1673825"/>
            <a:ext cx="29712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6" name="Google Shape;616;p49"/>
          <p:cNvSpPr txBox="1">
            <a:spLocks noGrp="1"/>
          </p:cNvSpPr>
          <p:nvPr>
            <p:ph type="subTitle" idx="5"/>
          </p:nvPr>
        </p:nvSpPr>
        <p:spPr>
          <a:xfrm>
            <a:off x="3086400" y="2093300"/>
            <a:ext cx="2971200" cy="46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7" name="Google Shape;617;p49"/>
          <p:cNvSpPr/>
          <p:nvPr/>
        </p:nvSpPr>
        <p:spPr>
          <a:xfrm rot="10800000" flipH="1">
            <a:off x="0" y="900"/>
            <a:ext cx="3423000" cy="51426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CBF4A"/>
              </a:solidFill>
            </a:endParaRPr>
          </a:p>
        </p:txBody>
      </p:sp>
      <p:sp>
        <p:nvSpPr>
          <p:cNvPr id="618" name="Google Shape;618;p49"/>
          <p:cNvSpPr/>
          <p:nvPr/>
        </p:nvSpPr>
        <p:spPr>
          <a:xfrm rot="10800000">
            <a:off x="5721000" y="900"/>
            <a:ext cx="3423000" cy="51426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CBF4A"/>
              </a:solidFill>
            </a:endParaRPr>
          </a:p>
        </p:txBody>
      </p:sp>
      <p:grpSp>
        <p:nvGrpSpPr>
          <p:cNvPr id="619" name="Google Shape;619;p49"/>
          <p:cNvGrpSpPr/>
          <p:nvPr/>
        </p:nvGrpSpPr>
        <p:grpSpPr>
          <a:xfrm>
            <a:off x="6688757" y="140400"/>
            <a:ext cx="2568012" cy="1613144"/>
            <a:chOff x="5356111" y="432113"/>
            <a:chExt cx="2568012" cy="1613144"/>
          </a:xfrm>
        </p:grpSpPr>
        <p:grpSp>
          <p:nvGrpSpPr>
            <p:cNvPr id="620" name="Google Shape;620;p49"/>
            <p:cNvGrpSpPr/>
            <p:nvPr/>
          </p:nvGrpSpPr>
          <p:grpSpPr>
            <a:xfrm rot="-1799872">
              <a:off x="5501536" y="975906"/>
              <a:ext cx="1053222" cy="863926"/>
              <a:chOff x="5051370" y="357013"/>
              <a:chExt cx="1053154" cy="863871"/>
            </a:xfrm>
          </p:grpSpPr>
          <p:grpSp>
            <p:nvGrpSpPr>
              <p:cNvPr id="621" name="Google Shape;621;p49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622" name="Google Shape;622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" name="Google Shape;623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" name="Google Shape;624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5" name="Google Shape;625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" name="Google Shape;626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" name="Google Shape;627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28" name="Google Shape;628;p49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629" name="Google Shape;629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" name="Google Shape;630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" name="Google Shape;631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" name="Google Shape;632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" name="Google Shape;633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" name="Google Shape;634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35" name="Google Shape;635;p49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636" name="Google Shape;636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8" name="Google Shape;638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9" name="Google Shape;639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0" name="Google Shape;640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1" name="Google Shape;641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42" name="Google Shape;642;p49"/>
            <p:cNvGrpSpPr/>
            <p:nvPr/>
          </p:nvGrpSpPr>
          <p:grpSpPr>
            <a:xfrm rot="1784480">
              <a:off x="6726020" y="636449"/>
              <a:ext cx="1053185" cy="863896"/>
              <a:chOff x="5051370" y="357013"/>
              <a:chExt cx="1053154" cy="863871"/>
            </a:xfrm>
          </p:grpSpPr>
          <p:grpSp>
            <p:nvGrpSpPr>
              <p:cNvPr id="643" name="Google Shape;643;p49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644" name="Google Shape;644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" name="Google Shape;645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" name="Google Shape;646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" name="Google Shape;647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" name="Google Shape;648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" name="Google Shape;649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0" name="Google Shape;650;p49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651" name="Google Shape;651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2" name="Google Shape;652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3" name="Google Shape;653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4" name="Google Shape;654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5" name="Google Shape;655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6" name="Google Shape;656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7" name="Google Shape;657;p49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658" name="Google Shape;658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9" name="Google Shape;659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0" name="Google Shape;660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1" name="Google Shape;661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2" name="Google Shape;662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3" name="Google Shape;663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664" name="Google Shape;664;p49"/>
          <p:cNvGrpSpPr/>
          <p:nvPr/>
        </p:nvGrpSpPr>
        <p:grpSpPr>
          <a:xfrm flipH="1">
            <a:off x="-112768" y="140400"/>
            <a:ext cx="2568012" cy="1613144"/>
            <a:chOff x="5356111" y="432113"/>
            <a:chExt cx="2568012" cy="1613144"/>
          </a:xfrm>
        </p:grpSpPr>
        <p:grpSp>
          <p:nvGrpSpPr>
            <p:cNvPr id="665" name="Google Shape;665;p49"/>
            <p:cNvGrpSpPr/>
            <p:nvPr/>
          </p:nvGrpSpPr>
          <p:grpSpPr>
            <a:xfrm rot="-1799872">
              <a:off x="5501536" y="975906"/>
              <a:ext cx="1053222" cy="863926"/>
              <a:chOff x="5051370" y="357013"/>
              <a:chExt cx="1053154" cy="863871"/>
            </a:xfrm>
          </p:grpSpPr>
          <p:grpSp>
            <p:nvGrpSpPr>
              <p:cNvPr id="666" name="Google Shape;666;p49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667" name="Google Shape;667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8" name="Google Shape;668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9" name="Google Shape;669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" name="Google Shape;670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" name="Google Shape;671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" name="Google Shape;672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3" name="Google Shape;673;p49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674" name="Google Shape;674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" name="Google Shape;675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" name="Google Shape;677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" name="Google Shape;678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9" name="Google Shape;679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0" name="Google Shape;680;p49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681" name="Google Shape;681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" name="Google Shape;682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" name="Google Shape;683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" name="Google Shape;684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" name="Google Shape;685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" name="Google Shape;686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87" name="Google Shape;687;p49"/>
            <p:cNvGrpSpPr/>
            <p:nvPr/>
          </p:nvGrpSpPr>
          <p:grpSpPr>
            <a:xfrm rot="1784480">
              <a:off x="6726020" y="636449"/>
              <a:ext cx="1053185" cy="863896"/>
              <a:chOff x="5051370" y="357013"/>
              <a:chExt cx="1053154" cy="863871"/>
            </a:xfrm>
          </p:grpSpPr>
          <p:grpSp>
            <p:nvGrpSpPr>
              <p:cNvPr id="688" name="Google Shape;688;p49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689" name="Google Shape;689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" name="Google Shape;690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" name="Google Shape;691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4" name="Google Shape;694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5" name="Google Shape;695;p49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696" name="Google Shape;696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7" name="Google Shape;697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8" name="Google Shape;698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9" name="Google Shape;699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0" name="Google Shape;700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1" name="Google Shape;701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2" name="Google Shape;702;p49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703" name="Google Shape;703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4" name="Google Shape;704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5" name="Google Shape;705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6" name="Google Shape;706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7" name="Google Shape;707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" name="Google Shape;708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CUSTOM_22_1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50"/>
          <p:cNvSpPr/>
          <p:nvPr/>
        </p:nvSpPr>
        <p:spPr>
          <a:xfrm flipH="1">
            <a:off x="7823975" y="0"/>
            <a:ext cx="771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50"/>
          <p:cNvSpPr txBox="1">
            <a:spLocks noGrp="1"/>
          </p:cNvSpPr>
          <p:nvPr>
            <p:ph type="title"/>
          </p:nvPr>
        </p:nvSpPr>
        <p:spPr>
          <a:xfrm flipH="1">
            <a:off x="934600" y="1068400"/>
            <a:ext cx="27216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50"/>
          <p:cNvSpPr txBox="1">
            <a:spLocks noGrp="1"/>
          </p:cNvSpPr>
          <p:nvPr>
            <p:ph type="subTitle" idx="1"/>
          </p:nvPr>
        </p:nvSpPr>
        <p:spPr>
          <a:xfrm flipH="1">
            <a:off x="5061650" y="3712150"/>
            <a:ext cx="2227800" cy="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50"/>
          <p:cNvSpPr txBox="1">
            <a:spLocks noGrp="1"/>
          </p:cNvSpPr>
          <p:nvPr>
            <p:ph type="subTitle" idx="2"/>
          </p:nvPr>
        </p:nvSpPr>
        <p:spPr>
          <a:xfrm flipH="1">
            <a:off x="5061625" y="2055650"/>
            <a:ext cx="2337300" cy="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600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4" name="Google Shape;714;p50"/>
          <p:cNvSpPr txBox="1">
            <a:spLocks noGrp="1"/>
          </p:cNvSpPr>
          <p:nvPr>
            <p:ph type="subTitle" idx="3"/>
          </p:nvPr>
        </p:nvSpPr>
        <p:spPr>
          <a:xfrm flipH="1">
            <a:off x="1940375" y="3712150"/>
            <a:ext cx="2227800" cy="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5" name="Google Shape;715;p50"/>
          <p:cNvSpPr txBox="1">
            <a:spLocks noGrp="1"/>
          </p:cNvSpPr>
          <p:nvPr>
            <p:ph type="subTitle" idx="4"/>
          </p:nvPr>
        </p:nvSpPr>
        <p:spPr>
          <a:xfrm flipH="1">
            <a:off x="1940425" y="2055650"/>
            <a:ext cx="2337300" cy="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6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6" name="Google Shape;716;p50"/>
          <p:cNvSpPr txBox="1">
            <a:spLocks noGrp="1"/>
          </p:cNvSpPr>
          <p:nvPr>
            <p:ph type="subTitle" idx="5"/>
          </p:nvPr>
        </p:nvSpPr>
        <p:spPr>
          <a:xfrm flipH="1">
            <a:off x="5061650" y="3408025"/>
            <a:ext cx="1742700" cy="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1600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36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36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36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36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36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36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36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36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717" name="Google Shape;717;p50"/>
          <p:cNvSpPr txBox="1">
            <a:spLocks noGrp="1"/>
          </p:cNvSpPr>
          <p:nvPr>
            <p:ph type="subTitle" idx="6"/>
          </p:nvPr>
        </p:nvSpPr>
        <p:spPr>
          <a:xfrm flipH="1">
            <a:off x="1940325" y="3408025"/>
            <a:ext cx="1742700" cy="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1600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36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36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36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36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36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36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36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36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>
            <a:off x="549025" y="0"/>
            <a:ext cx="771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ctrTitle"/>
          </p:nvPr>
        </p:nvSpPr>
        <p:spPr>
          <a:xfrm>
            <a:off x="3233963" y="1783477"/>
            <a:ext cx="39927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/>
          <p:nvPr/>
        </p:nvSpPr>
        <p:spPr>
          <a:xfrm>
            <a:off x="0" y="0"/>
            <a:ext cx="3420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7"/>
          <p:cNvSpPr/>
          <p:nvPr/>
        </p:nvSpPr>
        <p:spPr>
          <a:xfrm>
            <a:off x="3420000" y="0"/>
            <a:ext cx="5724130" cy="5143500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934525" y="1068400"/>
            <a:ext cx="28539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ubTitle" idx="1"/>
          </p:nvPr>
        </p:nvSpPr>
        <p:spPr>
          <a:xfrm>
            <a:off x="934525" y="2658075"/>
            <a:ext cx="2114400" cy="11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/>
          <p:nvPr/>
        </p:nvSpPr>
        <p:spPr>
          <a:xfrm flipH="1">
            <a:off x="3419965" y="4198425"/>
            <a:ext cx="5724108" cy="945126"/>
          </a:xfrm>
          <a:custGeom>
            <a:avLst/>
            <a:gdLst/>
            <a:ahLst/>
            <a:cxnLst/>
            <a:rect l="l" t="t" r="r" b="b"/>
            <a:pathLst>
              <a:path w="29564" h="46535" extrusionOk="0">
                <a:moveTo>
                  <a:pt x="0" y="0"/>
                </a:moveTo>
                <a:lnTo>
                  <a:pt x="0" y="46534"/>
                </a:lnTo>
                <a:lnTo>
                  <a:pt x="29563" y="46534"/>
                </a:lnTo>
                <a:lnTo>
                  <a:pt x="2956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934525" y="2071050"/>
            <a:ext cx="3721800" cy="100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ubTitle" idx="1"/>
          </p:nvPr>
        </p:nvSpPr>
        <p:spPr>
          <a:xfrm>
            <a:off x="934525" y="2912150"/>
            <a:ext cx="2638200" cy="5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8"/>
          <p:cNvSpPr/>
          <p:nvPr/>
        </p:nvSpPr>
        <p:spPr>
          <a:xfrm rot="5400000">
            <a:off x="4186500" y="-599100"/>
            <a:ext cx="771000" cy="917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4946150" y="-125"/>
            <a:ext cx="41979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934525" y="1068400"/>
            <a:ext cx="2816700" cy="245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934600" y="3612700"/>
            <a:ext cx="2816700" cy="6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1506825" y="3002325"/>
            <a:ext cx="3816300" cy="11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" name="Google Shape;50;p10"/>
          <p:cNvSpPr/>
          <p:nvPr/>
        </p:nvSpPr>
        <p:spPr>
          <a:xfrm>
            <a:off x="549025" y="0"/>
            <a:ext cx="771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nton"/>
              <a:buNone/>
              <a:defRPr sz="24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sz="2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sz="2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sz="2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sz="2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sz="2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sz="2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sz="2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sz="2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●"/>
              <a:defRPr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○"/>
              <a:defRPr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■"/>
              <a:defRPr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●"/>
              <a:defRPr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○"/>
              <a:defRPr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■"/>
              <a:defRPr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●"/>
              <a:defRPr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○"/>
              <a:defRPr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■"/>
              <a:defRPr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  <p:sldLayoutId id="2147483661" r:id="rId13"/>
    <p:sldLayoutId id="2147483663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689" r:id="rId39"/>
    <p:sldLayoutId id="2147483690" r:id="rId40"/>
    <p:sldLayoutId id="2147483692" r:id="rId41"/>
    <p:sldLayoutId id="2147483693" r:id="rId42"/>
    <p:sldLayoutId id="2147483694" r:id="rId43"/>
    <p:sldLayoutId id="2147483695" r:id="rId44"/>
    <p:sldLayoutId id="2147483696" r:id="rId45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3.jp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2" name="Google Shape;732;p54"/>
          <p:cNvGrpSpPr/>
          <p:nvPr/>
        </p:nvGrpSpPr>
        <p:grpSpPr>
          <a:xfrm>
            <a:off x="4683148" y="2956818"/>
            <a:ext cx="3104100" cy="1474865"/>
            <a:chOff x="4683148" y="2956818"/>
            <a:chExt cx="3104100" cy="1474865"/>
          </a:xfrm>
        </p:grpSpPr>
        <p:sp>
          <p:nvSpPr>
            <p:cNvPr id="733" name="Google Shape;733;p54"/>
            <p:cNvSpPr/>
            <p:nvPr/>
          </p:nvSpPr>
          <p:spPr>
            <a:xfrm>
              <a:off x="4683148" y="4317983"/>
              <a:ext cx="3104100" cy="113700"/>
            </a:xfrm>
            <a:prstGeom prst="ellipse">
              <a:avLst/>
            </a:prstGeom>
            <a:solidFill>
              <a:schemeClr val="dk1">
                <a:alpha val="322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4" name="Google Shape;734;p54"/>
            <p:cNvGrpSpPr/>
            <p:nvPr/>
          </p:nvGrpSpPr>
          <p:grpSpPr>
            <a:xfrm>
              <a:off x="4853838" y="2956818"/>
              <a:ext cx="2773076" cy="1418852"/>
              <a:chOff x="3633600" y="961100"/>
              <a:chExt cx="1191286" cy="609525"/>
            </a:xfrm>
          </p:grpSpPr>
          <p:sp>
            <p:nvSpPr>
              <p:cNvPr id="735" name="Google Shape;735;p54"/>
              <p:cNvSpPr/>
              <p:nvPr/>
            </p:nvSpPr>
            <p:spPr>
              <a:xfrm>
                <a:off x="4119275" y="1152150"/>
                <a:ext cx="15350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2551" extrusionOk="0">
                    <a:moveTo>
                      <a:pt x="307" y="0"/>
                    </a:moveTo>
                    <a:cubicBezTo>
                      <a:pt x="154" y="0"/>
                      <a:pt x="1" y="98"/>
                      <a:pt x="1" y="295"/>
                    </a:cubicBezTo>
                    <a:lnTo>
                      <a:pt x="1" y="2255"/>
                    </a:lnTo>
                    <a:cubicBezTo>
                      <a:pt x="1" y="2452"/>
                      <a:pt x="154" y="2551"/>
                      <a:pt x="307" y="2551"/>
                    </a:cubicBezTo>
                    <a:cubicBezTo>
                      <a:pt x="460" y="2551"/>
                      <a:pt x="613" y="2452"/>
                      <a:pt x="613" y="2255"/>
                    </a:cubicBezTo>
                    <a:lnTo>
                      <a:pt x="613" y="295"/>
                    </a:lnTo>
                    <a:cubicBezTo>
                      <a:pt x="613" y="98"/>
                      <a:pt x="460" y="0"/>
                      <a:pt x="3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54"/>
              <p:cNvSpPr/>
              <p:nvPr/>
            </p:nvSpPr>
            <p:spPr>
              <a:xfrm>
                <a:off x="3762250" y="980825"/>
                <a:ext cx="456050" cy="258125"/>
              </a:xfrm>
              <a:custGeom>
                <a:avLst/>
                <a:gdLst/>
                <a:ahLst/>
                <a:cxnLst/>
                <a:rect l="l" t="t" r="r" b="b"/>
                <a:pathLst>
                  <a:path w="18242" h="10325" extrusionOk="0">
                    <a:moveTo>
                      <a:pt x="10894" y="0"/>
                    </a:moveTo>
                    <a:cubicBezTo>
                      <a:pt x="10208" y="0"/>
                      <a:pt x="9555" y="65"/>
                      <a:pt x="8975" y="157"/>
                    </a:cubicBezTo>
                    <a:cubicBezTo>
                      <a:pt x="6307" y="571"/>
                      <a:pt x="4097" y="1637"/>
                      <a:pt x="2587" y="3233"/>
                    </a:cubicBezTo>
                    <a:cubicBezTo>
                      <a:pt x="750" y="5169"/>
                      <a:pt x="0" y="8019"/>
                      <a:pt x="720" y="10324"/>
                    </a:cubicBezTo>
                    <a:lnTo>
                      <a:pt x="1497" y="10081"/>
                    </a:lnTo>
                    <a:cubicBezTo>
                      <a:pt x="863" y="8049"/>
                      <a:pt x="1538" y="5521"/>
                      <a:pt x="3175" y="3792"/>
                    </a:cubicBezTo>
                    <a:cubicBezTo>
                      <a:pt x="4930" y="1942"/>
                      <a:pt x="7365" y="1232"/>
                      <a:pt x="9102" y="962"/>
                    </a:cubicBezTo>
                    <a:cubicBezTo>
                      <a:pt x="9643" y="877"/>
                      <a:pt x="10253" y="816"/>
                      <a:pt x="10892" y="816"/>
                    </a:cubicBezTo>
                    <a:cubicBezTo>
                      <a:pt x="12309" y="816"/>
                      <a:pt x="13863" y="1115"/>
                      <a:pt x="15104" y="2109"/>
                    </a:cubicBezTo>
                    <a:cubicBezTo>
                      <a:pt x="16604" y="3312"/>
                      <a:pt x="17392" y="5450"/>
                      <a:pt x="17063" y="7426"/>
                    </a:cubicBezTo>
                    <a:lnTo>
                      <a:pt x="17865" y="7559"/>
                    </a:lnTo>
                    <a:cubicBezTo>
                      <a:pt x="18241" y="5302"/>
                      <a:pt x="17337" y="2856"/>
                      <a:pt x="15614" y="1472"/>
                    </a:cubicBezTo>
                    <a:cubicBezTo>
                      <a:pt x="14203" y="340"/>
                      <a:pt x="12464" y="0"/>
                      <a:pt x="10894" y="0"/>
                    </a:cubicBezTo>
                    <a:close/>
                  </a:path>
                </a:pathLst>
              </a:custGeom>
              <a:solidFill>
                <a:srgbClr val="D6D4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54"/>
              <p:cNvSpPr/>
              <p:nvPr/>
            </p:nvSpPr>
            <p:spPr>
              <a:xfrm>
                <a:off x="3768650" y="985925"/>
                <a:ext cx="442975" cy="246600"/>
              </a:xfrm>
              <a:custGeom>
                <a:avLst/>
                <a:gdLst/>
                <a:ahLst/>
                <a:cxnLst/>
                <a:rect l="l" t="t" r="r" b="b"/>
                <a:pathLst>
                  <a:path w="17719" h="9864" extrusionOk="0">
                    <a:moveTo>
                      <a:pt x="10638" y="0"/>
                    </a:moveTo>
                    <a:cubicBezTo>
                      <a:pt x="10031" y="0"/>
                      <a:pt x="9397" y="52"/>
                      <a:pt x="8750" y="152"/>
                    </a:cubicBezTo>
                    <a:cubicBezTo>
                      <a:pt x="6126" y="563"/>
                      <a:pt x="3958" y="1604"/>
                      <a:pt x="2478" y="3170"/>
                    </a:cubicBezTo>
                    <a:cubicBezTo>
                      <a:pt x="741" y="4999"/>
                      <a:pt x="1" y="7660"/>
                      <a:pt x="600" y="9863"/>
                    </a:cubicBezTo>
                    <a:lnTo>
                      <a:pt x="991" y="9743"/>
                    </a:lnTo>
                    <a:cubicBezTo>
                      <a:pt x="436" y="7678"/>
                      <a:pt x="1139" y="5173"/>
                      <a:pt x="2772" y="3447"/>
                    </a:cubicBezTo>
                    <a:cubicBezTo>
                      <a:pt x="4564" y="1556"/>
                      <a:pt x="7047" y="830"/>
                      <a:pt x="8815" y="555"/>
                    </a:cubicBezTo>
                    <a:cubicBezTo>
                      <a:pt x="9442" y="457"/>
                      <a:pt x="10055" y="408"/>
                      <a:pt x="10638" y="408"/>
                    </a:cubicBezTo>
                    <a:cubicBezTo>
                      <a:pt x="12409" y="408"/>
                      <a:pt x="13868" y="857"/>
                      <a:pt x="14975" y="1744"/>
                    </a:cubicBezTo>
                    <a:cubicBezTo>
                      <a:pt x="16478" y="2954"/>
                      <a:pt x="17294" y="5064"/>
                      <a:pt x="17036" y="7055"/>
                    </a:cubicBezTo>
                    <a:lnTo>
                      <a:pt x="17438" y="7123"/>
                    </a:lnTo>
                    <a:cubicBezTo>
                      <a:pt x="17718" y="4992"/>
                      <a:pt x="16845" y="2724"/>
                      <a:pt x="15231" y="1429"/>
                    </a:cubicBezTo>
                    <a:cubicBezTo>
                      <a:pt x="14050" y="481"/>
                      <a:pt x="12505" y="0"/>
                      <a:pt x="106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54"/>
              <p:cNvSpPr/>
              <p:nvPr/>
            </p:nvSpPr>
            <p:spPr>
              <a:xfrm>
                <a:off x="3633600" y="1199875"/>
                <a:ext cx="314600" cy="370750"/>
              </a:xfrm>
              <a:custGeom>
                <a:avLst/>
                <a:gdLst/>
                <a:ahLst/>
                <a:cxnLst/>
                <a:rect l="l" t="t" r="r" b="b"/>
                <a:pathLst>
                  <a:path w="12584" h="14830" extrusionOk="0">
                    <a:moveTo>
                      <a:pt x="3176" y="0"/>
                    </a:moveTo>
                    <a:cubicBezTo>
                      <a:pt x="3156" y="0"/>
                      <a:pt x="3142" y="18"/>
                      <a:pt x="3142" y="38"/>
                    </a:cubicBezTo>
                    <a:lnTo>
                      <a:pt x="3142" y="383"/>
                    </a:lnTo>
                    <a:cubicBezTo>
                      <a:pt x="3142" y="606"/>
                      <a:pt x="3320" y="785"/>
                      <a:pt x="3543" y="785"/>
                    </a:cubicBezTo>
                    <a:lnTo>
                      <a:pt x="3793" y="785"/>
                    </a:lnTo>
                    <a:lnTo>
                      <a:pt x="3793" y="2367"/>
                    </a:lnTo>
                    <a:cubicBezTo>
                      <a:pt x="3793" y="3224"/>
                      <a:pt x="3638" y="4077"/>
                      <a:pt x="3344" y="4881"/>
                    </a:cubicBezTo>
                    <a:lnTo>
                      <a:pt x="302" y="13141"/>
                    </a:lnTo>
                    <a:cubicBezTo>
                      <a:pt x="0" y="13960"/>
                      <a:pt x="607" y="14829"/>
                      <a:pt x="1480" y="14829"/>
                    </a:cubicBezTo>
                    <a:lnTo>
                      <a:pt x="11103" y="14829"/>
                    </a:lnTo>
                    <a:cubicBezTo>
                      <a:pt x="11977" y="14829"/>
                      <a:pt x="12583" y="13960"/>
                      <a:pt x="12282" y="13141"/>
                    </a:cubicBezTo>
                    <a:lnTo>
                      <a:pt x="9240" y="4881"/>
                    </a:lnTo>
                    <a:cubicBezTo>
                      <a:pt x="8945" y="4077"/>
                      <a:pt x="8794" y="3224"/>
                      <a:pt x="8794" y="2367"/>
                    </a:cubicBezTo>
                    <a:lnTo>
                      <a:pt x="8794" y="785"/>
                    </a:lnTo>
                    <a:lnTo>
                      <a:pt x="9041" y="785"/>
                    </a:lnTo>
                    <a:cubicBezTo>
                      <a:pt x="9263" y="785"/>
                      <a:pt x="9445" y="606"/>
                      <a:pt x="9445" y="383"/>
                    </a:cubicBezTo>
                    <a:lnTo>
                      <a:pt x="9445" y="38"/>
                    </a:lnTo>
                    <a:cubicBezTo>
                      <a:pt x="9445" y="18"/>
                      <a:pt x="9428" y="0"/>
                      <a:pt x="94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54"/>
              <p:cNvSpPr/>
              <p:nvPr/>
            </p:nvSpPr>
            <p:spPr>
              <a:xfrm>
                <a:off x="3650550" y="1398025"/>
                <a:ext cx="280700" cy="160275"/>
              </a:xfrm>
              <a:custGeom>
                <a:avLst/>
                <a:gdLst/>
                <a:ahLst/>
                <a:cxnLst/>
                <a:rect l="l" t="t" r="r" b="b"/>
                <a:pathLst>
                  <a:path w="11228" h="6411" extrusionOk="0">
                    <a:moveTo>
                      <a:pt x="2070" y="1"/>
                    </a:moveTo>
                    <a:lnTo>
                      <a:pt x="90" y="5386"/>
                    </a:lnTo>
                    <a:cubicBezTo>
                      <a:pt x="1" y="5623"/>
                      <a:pt x="35" y="5876"/>
                      <a:pt x="179" y="6085"/>
                    </a:cubicBezTo>
                    <a:cubicBezTo>
                      <a:pt x="323" y="6290"/>
                      <a:pt x="552" y="6410"/>
                      <a:pt x="802" y="6410"/>
                    </a:cubicBezTo>
                    <a:lnTo>
                      <a:pt x="10425" y="6410"/>
                    </a:lnTo>
                    <a:cubicBezTo>
                      <a:pt x="10679" y="6410"/>
                      <a:pt x="10905" y="6290"/>
                      <a:pt x="11049" y="6085"/>
                    </a:cubicBezTo>
                    <a:cubicBezTo>
                      <a:pt x="11196" y="5876"/>
                      <a:pt x="11227" y="5623"/>
                      <a:pt x="11141" y="5386"/>
                    </a:cubicBezTo>
                    <a:lnTo>
                      <a:pt x="915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54"/>
              <p:cNvSpPr/>
              <p:nvPr/>
            </p:nvSpPr>
            <p:spPr>
              <a:xfrm>
                <a:off x="4217075" y="961100"/>
                <a:ext cx="554825" cy="501625"/>
              </a:xfrm>
              <a:custGeom>
                <a:avLst/>
                <a:gdLst/>
                <a:ahLst/>
                <a:cxnLst/>
                <a:rect l="l" t="t" r="r" b="b"/>
                <a:pathLst>
                  <a:path w="22193" h="20065" extrusionOk="0">
                    <a:moveTo>
                      <a:pt x="4437" y="0"/>
                    </a:moveTo>
                    <a:cubicBezTo>
                      <a:pt x="1991" y="0"/>
                      <a:pt x="1" y="1991"/>
                      <a:pt x="1" y="4437"/>
                    </a:cubicBezTo>
                    <a:lnTo>
                      <a:pt x="1" y="7184"/>
                    </a:lnTo>
                    <a:lnTo>
                      <a:pt x="816" y="7184"/>
                    </a:lnTo>
                    <a:lnTo>
                      <a:pt x="816" y="4437"/>
                    </a:lnTo>
                    <a:cubicBezTo>
                      <a:pt x="816" y="2443"/>
                      <a:pt x="2440" y="816"/>
                      <a:pt x="4437" y="816"/>
                    </a:cubicBezTo>
                    <a:lnTo>
                      <a:pt x="19900" y="816"/>
                    </a:lnTo>
                    <a:cubicBezTo>
                      <a:pt x="20246" y="816"/>
                      <a:pt x="21377" y="878"/>
                      <a:pt x="21377" y="1641"/>
                    </a:cubicBezTo>
                    <a:cubicBezTo>
                      <a:pt x="21377" y="2005"/>
                      <a:pt x="20363" y="2329"/>
                      <a:pt x="19623" y="2570"/>
                    </a:cubicBezTo>
                    <a:cubicBezTo>
                      <a:pt x="18482" y="2940"/>
                      <a:pt x="17300" y="3320"/>
                      <a:pt x="17300" y="4276"/>
                    </a:cubicBezTo>
                    <a:cubicBezTo>
                      <a:pt x="17300" y="5228"/>
                      <a:pt x="18482" y="5612"/>
                      <a:pt x="19623" y="5978"/>
                    </a:cubicBezTo>
                    <a:cubicBezTo>
                      <a:pt x="20363" y="6218"/>
                      <a:pt x="21377" y="6547"/>
                      <a:pt x="21377" y="6906"/>
                    </a:cubicBezTo>
                    <a:cubicBezTo>
                      <a:pt x="21377" y="7270"/>
                      <a:pt x="20363" y="7595"/>
                      <a:pt x="19623" y="7835"/>
                    </a:cubicBezTo>
                    <a:cubicBezTo>
                      <a:pt x="18482" y="8205"/>
                      <a:pt x="17300" y="8585"/>
                      <a:pt x="17300" y="9537"/>
                    </a:cubicBezTo>
                    <a:cubicBezTo>
                      <a:pt x="17300" y="10493"/>
                      <a:pt x="18482" y="10873"/>
                      <a:pt x="19623" y="11243"/>
                    </a:cubicBezTo>
                    <a:cubicBezTo>
                      <a:pt x="20363" y="11483"/>
                      <a:pt x="21377" y="11809"/>
                      <a:pt x="21377" y="12171"/>
                    </a:cubicBezTo>
                    <a:cubicBezTo>
                      <a:pt x="21377" y="12532"/>
                      <a:pt x="20363" y="12860"/>
                      <a:pt x="19623" y="13100"/>
                    </a:cubicBezTo>
                    <a:cubicBezTo>
                      <a:pt x="18482" y="13466"/>
                      <a:pt x="17300" y="13847"/>
                      <a:pt x="17300" y="14802"/>
                    </a:cubicBezTo>
                    <a:cubicBezTo>
                      <a:pt x="17300" y="15759"/>
                      <a:pt x="18482" y="16138"/>
                      <a:pt x="19623" y="16505"/>
                    </a:cubicBezTo>
                    <a:cubicBezTo>
                      <a:pt x="20363" y="16745"/>
                      <a:pt x="21377" y="17071"/>
                      <a:pt x="21377" y="17433"/>
                    </a:cubicBezTo>
                    <a:cubicBezTo>
                      <a:pt x="21377" y="17793"/>
                      <a:pt x="20363" y="18122"/>
                      <a:pt x="19623" y="18361"/>
                    </a:cubicBezTo>
                    <a:cubicBezTo>
                      <a:pt x="18482" y="18728"/>
                      <a:pt x="17300" y="19109"/>
                      <a:pt x="17300" y="20064"/>
                    </a:cubicBezTo>
                    <a:lnTo>
                      <a:pt x="18115" y="20064"/>
                    </a:lnTo>
                    <a:cubicBezTo>
                      <a:pt x="18115" y="19705"/>
                      <a:pt x="19130" y="19376"/>
                      <a:pt x="19873" y="19136"/>
                    </a:cubicBezTo>
                    <a:cubicBezTo>
                      <a:pt x="21013" y="18769"/>
                      <a:pt x="22192" y="18386"/>
                      <a:pt x="22192" y="17433"/>
                    </a:cubicBezTo>
                    <a:cubicBezTo>
                      <a:pt x="22192" y="16478"/>
                      <a:pt x="21013" y="16097"/>
                      <a:pt x="19873" y="15731"/>
                    </a:cubicBezTo>
                    <a:cubicBezTo>
                      <a:pt x="19130" y="15491"/>
                      <a:pt x="18115" y="15162"/>
                      <a:pt x="18115" y="14802"/>
                    </a:cubicBezTo>
                    <a:cubicBezTo>
                      <a:pt x="18115" y="14440"/>
                      <a:pt x="19130" y="14114"/>
                      <a:pt x="19873" y="13874"/>
                    </a:cubicBezTo>
                    <a:cubicBezTo>
                      <a:pt x="21013" y="13507"/>
                      <a:pt x="22192" y="13124"/>
                      <a:pt x="22192" y="12171"/>
                    </a:cubicBezTo>
                    <a:cubicBezTo>
                      <a:pt x="22192" y="11216"/>
                      <a:pt x="21013" y="10835"/>
                      <a:pt x="19873" y="10466"/>
                    </a:cubicBezTo>
                    <a:cubicBezTo>
                      <a:pt x="19133" y="10230"/>
                      <a:pt x="18115" y="9901"/>
                      <a:pt x="18115" y="9537"/>
                    </a:cubicBezTo>
                    <a:cubicBezTo>
                      <a:pt x="18115" y="9178"/>
                      <a:pt x="19130" y="8849"/>
                      <a:pt x="19873" y="8612"/>
                    </a:cubicBezTo>
                    <a:cubicBezTo>
                      <a:pt x="21013" y="8242"/>
                      <a:pt x="22192" y="7863"/>
                      <a:pt x="22192" y="6906"/>
                    </a:cubicBezTo>
                    <a:cubicBezTo>
                      <a:pt x="22192" y="5954"/>
                      <a:pt x="21013" y="5570"/>
                      <a:pt x="19873" y="5204"/>
                    </a:cubicBezTo>
                    <a:cubicBezTo>
                      <a:pt x="19130" y="4964"/>
                      <a:pt x="18115" y="4636"/>
                      <a:pt x="18115" y="4276"/>
                    </a:cubicBezTo>
                    <a:cubicBezTo>
                      <a:pt x="18115" y="3912"/>
                      <a:pt x="19133" y="3583"/>
                      <a:pt x="19873" y="3347"/>
                    </a:cubicBezTo>
                    <a:cubicBezTo>
                      <a:pt x="21013" y="2977"/>
                      <a:pt x="22192" y="2597"/>
                      <a:pt x="22192" y="1641"/>
                    </a:cubicBezTo>
                    <a:cubicBezTo>
                      <a:pt x="22192" y="631"/>
                      <a:pt x="21315" y="0"/>
                      <a:pt x="19900" y="0"/>
                    </a:cubicBezTo>
                    <a:close/>
                  </a:path>
                </a:pathLst>
              </a:custGeom>
              <a:solidFill>
                <a:srgbClr val="D6D4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54"/>
              <p:cNvSpPr/>
              <p:nvPr/>
            </p:nvSpPr>
            <p:spPr>
              <a:xfrm>
                <a:off x="4224700" y="968800"/>
                <a:ext cx="539575" cy="486300"/>
              </a:xfrm>
              <a:custGeom>
                <a:avLst/>
                <a:gdLst/>
                <a:ahLst/>
                <a:cxnLst/>
                <a:rect l="l" t="t" r="r" b="b"/>
                <a:pathLst>
                  <a:path w="21583" h="19452" extrusionOk="0">
                    <a:moveTo>
                      <a:pt x="4132" y="1"/>
                    </a:moveTo>
                    <a:cubicBezTo>
                      <a:pt x="1854" y="1"/>
                      <a:pt x="1" y="1854"/>
                      <a:pt x="1" y="4129"/>
                    </a:cubicBezTo>
                    <a:lnTo>
                      <a:pt x="1" y="6571"/>
                    </a:lnTo>
                    <a:lnTo>
                      <a:pt x="206" y="6571"/>
                    </a:lnTo>
                    <a:lnTo>
                      <a:pt x="206" y="4129"/>
                    </a:lnTo>
                    <a:cubicBezTo>
                      <a:pt x="206" y="1964"/>
                      <a:pt x="1966" y="203"/>
                      <a:pt x="4132" y="203"/>
                    </a:cubicBezTo>
                    <a:lnTo>
                      <a:pt x="19595" y="203"/>
                    </a:lnTo>
                    <a:cubicBezTo>
                      <a:pt x="20711" y="203"/>
                      <a:pt x="21377" y="628"/>
                      <a:pt x="21377" y="1333"/>
                    </a:cubicBezTo>
                    <a:cubicBezTo>
                      <a:pt x="21377" y="1878"/>
                      <a:pt x="20599" y="2169"/>
                      <a:pt x="19410" y="2553"/>
                    </a:cubicBezTo>
                    <a:cubicBezTo>
                      <a:pt x="18372" y="2889"/>
                      <a:pt x="17304" y="3234"/>
                      <a:pt x="17304" y="3968"/>
                    </a:cubicBezTo>
                    <a:cubicBezTo>
                      <a:pt x="17304" y="4698"/>
                      <a:pt x="18372" y="5047"/>
                      <a:pt x="19410" y="5379"/>
                    </a:cubicBezTo>
                    <a:cubicBezTo>
                      <a:pt x="20599" y="5762"/>
                      <a:pt x="21377" y="6057"/>
                      <a:pt x="21377" y="6598"/>
                    </a:cubicBezTo>
                    <a:cubicBezTo>
                      <a:pt x="21377" y="7143"/>
                      <a:pt x="20599" y="7435"/>
                      <a:pt x="19410" y="7818"/>
                    </a:cubicBezTo>
                    <a:cubicBezTo>
                      <a:pt x="18372" y="8154"/>
                      <a:pt x="17304" y="8500"/>
                      <a:pt x="17304" y="9229"/>
                    </a:cubicBezTo>
                    <a:cubicBezTo>
                      <a:pt x="17304" y="9963"/>
                      <a:pt x="18372" y="10309"/>
                      <a:pt x="19410" y="10644"/>
                    </a:cubicBezTo>
                    <a:cubicBezTo>
                      <a:pt x="20599" y="11028"/>
                      <a:pt x="21377" y="11319"/>
                      <a:pt x="21377" y="11863"/>
                    </a:cubicBezTo>
                    <a:cubicBezTo>
                      <a:pt x="21377" y="12405"/>
                      <a:pt x="20599" y="12700"/>
                      <a:pt x="19410" y="13079"/>
                    </a:cubicBezTo>
                    <a:cubicBezTo>
                      <a:pt x="18372" y="13416"/>
                      <a:pt x="17304" y="13762"/>
                      <a:pt x="17304" y="14494"/>
                    </a:cubicBezTo>
                    <a:cubicBezTo>
                      <a:pt x="17304" y="15228"/>
                      <a:pt x="18372" y="15571"/>
                      <a:pt x="19410" y="15906"/>
                    </a:cubicBezTo>
                    <a:cubicBezTo>
                      <a:pt x="20599" y="16290"/>
                      <a:pt x="21377" y="16581"/>
                      <a:pt x="21377" y="17125"/>
                    </a:cubicBezTo>
                    <a:cubicBezTo>
                      <a:pt x="21377" y="17667"/>
                      <a:pt x="20599" y="17961"/>
                      <a:pt x="19410" y="18345"/>
                    </a:cubicBezTo>
                    <a:cubicBezTo>
                      <a:pt x="18529" y="18629"/>
                      <a:pt x="17622" y="18921"/>
                      <a:pt x="17369" y="19451"/>
                    </a:cubicBezTo>
                    <a:lnTo>
                      <a:pt x="17601" y="19451"/>
                    </a:lnTo>
                    <a:cubicBezTo>
                      <a:pt x="17848" y="19085"/>
                      <a:pt x="18540" y="18839"/>
                      <a:pt x="19472" y="18537"/>
                    </a:cubicBezTo>
                    <a:cubicBezTo>
                      <a:pt x="20510" y="18201"/>
                      <a:pt x="21582" y="17859"/>
                      <a:pt x="21582" y="17125"/>
                    </a:cubicBezTo>
                    <a:cubicBezTo>
                      <a:pt x="21582" y="16393"/>
                      <a:pt x="20510" y="16047"/>
                      <a:pt x="19472" y="15714"/>
                    </a:cubicBezTo>
                    <a:cubicBezTo>
                      <a:pt x="18283" y="15331"/>
                      <a:pt x="17505" y="15036"/>
                      <a:pt x="17505" y="14494"/>
                    </a:cubicBezTo>
                    <a:cubicBezTo>
                      <a:pt x="17505" y="13950"/>
                      <a:pt x="18283" y="13659"/>
                      <a:pt x="19472" y="13275"/>
                    </a:cubicBezTo>
                    <a:cubicBezTo>
                      <a:pt x="20510" y="12940"/>
                      <a:pt x="21582" y="12594"/>
                      <a:pt x="21582" y="11863"/>
                    </a:cubicBezTo>
                    <a:cubicBezTo>
                      <a:pt x="21582" y="11131"/>
                      <a:pt x="20510" y="10785"/>
                      <a:pt x="19472" y="10449"/>
                    </a:cubicBezTo>
                    <a:cubicBezTo>
                      <a:pt x="18283" y="10065"/>
                      <a:pt x="17505" y="9774"/>
                      <a:pt x="17505" y="9229"/>
                    </a:cubicBezTo>
                    <a:cubicBezTo>
                      <a:pt x="17505" y="8688"/>
                      <a:pt x="18283" y="8397"/>
                      <a:pt x="19472" y="8013"/>
                    </a:cubicBezTo>
                    <a:cubicBezTo>
                      <a:pt x="20510" y="7678"/>
                      <a:pt x="21582" y="7332"/>
                      <a:pt x="21582" y="6598"/>
                    </a:cubicBezTo>
                    <a:cubicBezTo>
                      <a:pt x="21582" y="5869"/>
                      <a:pt x="20510" y="5520"/>
                      <a:pt x="19472" y="5187"/>
                    </a:cubicBezTo>
                    <a:cubicBezTo>
                      <a:pt x="18283" y="4804"/>
                      <a:pt x="17505" y="4508"/>
                      <a:pt x="17505" y="3968"/>
                    </a:cubicBezTo>
                    <a:cubicBezTo>
                      <a:pt x="17505" y="3423"/>
                      <a:pt x="18283" y="3131"/>
                      <a:pt x="19475" y="2748"/>
                    </a:cubicBezTo>
                    <a:cubicBezTo>
                      <a:pt x="20510" y="2412"/>
                      <a:pt x="21582" y="2067"/>
                      <a:pt x="21582" y="1333"/>
                    </a:cubicBezTo>
                    <a:cubicBezTo>
                      <a:pt x="21582" y="511"/>
                      <a:pt x="20822" y="1"/>
                      <a:pt x="195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54"/>
              <p:cNvSpPr/>
              <p:nvPr/>
            </p:nvSpPr>
            <p:spPr>
              <a:xfrm>
                <a:off x="4093675" y="1127575"/>
                <a:ext cx="223800" cy="206250"/>
              </a:xfrm>
              <a:custGeom>
                <a:avLst/>
                <a:gdLst/>
                <a:ahLst/>
                <a:cxnLst/>
                <a:rect l="l" t="t" r="r" b="b"/>
                <a:pathLst>
                  <a:path w="8952" h="8250" extrusionOk="0">
                    <a:moveTo>
                      <a:pt x="137" y="1"/>
                    </a:moveTo>
                    <a:cubicBezTo>
                      <a:pt x="51" y="1"/>
                      <a:pt x="0" y="94"/>
                      <a:pt x="45" y="165"/>
                    </a:cubicBezTo>
                    <a:lnTo>
                      <a:pt x="702" y="1265"/>
                    </a:lnTo>
                    <a:lnTo>
                      <a:pt x="702" y="7599"/>
                    </a:lnTo>
                    <a:cubicBezTo>
                      <a:pt x="702" y="7958"/>
                      <a:pt x="994" y="8249"/>
                      <a:pt x="1354" y="8249"/>
                    </a:cubicBezTo>
                    <a:lnTo>
                      <a:pt x="8304" y="8249"/>
                    </a:lnTo>
                    <a:cubicBezTo>
                      <a:pt x="8660" y="8249"/>
                      <a:pt x="8951" y="7958"/>
                      <a:pt x="8951" y="7599"/>
                    </a:cubicBezTo>
                    <a:lnTo>
                      <a:pt x="895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54"/>
              <p:cNvSpPr/>
              <p:nvPr/>
            </p:nvSpPr>
            <p:spPr>
              <a:xfrm>
                <a:off x="4116375" y="1227525"/>
                <a:ext cx="196025" cy="101250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4050" extrusionOk="0">
                    <a:moveTo>
                      <a:pt x="7841" y="1"/>
                    </a:moveTo>
                    <a:cubicBezTo>
                      <a:pt x="7125" y="240"/>
                      <a:pt x="6376" y="317"/>
                      <a:pt x="5610" y="317"/>
                    </a:cubicBezTo>
                    <a:cubicBezTo>
                      <a:pt x="4235" y="317"/>
                      <a:pt x="2805" y="70"/>
                      <a:pt x="1409" y="70"/>
                    </a:cubicBezTo>
                    <a:cubicBezTo>
                      <a:pt x="934" y="70"/>
                      <a:pt x="463" y="98"/>
                      <a:pt x="0" y="175"/>
                    </a:cubicBezTo>
                    <a:lnTo>
                      <a:pt x="0" y="3601"/>
                    </a:lnTo>
                    <a:cubicBezTo>
                      <a:pt x="0" y="3848"/>
                      <a:pt x="199" y="4050"/>
                      <a:pt x="446" y="4050"/>
                    </a:cubicBezTo>
                    <a:lnTo>
                      <a:pt x="7396" y="4050"/>
                    </a:lnTo>
                    <a:cubicBezTo>
                      <a:pt x="7639" y="4050"/>
                      <a:pt x="7841" y="3848"/>
                      <a:pt x="7841" y="3601"/>
                    </a:cubicBezTo>
                    <a:lnTo>
                      <a:pt x="784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54"/>
              <p:cNvSpPr/>
              <p:nvPr/>
            </p:nvSpPr>
            <p:spPr>
              <a:xfrm>
                <a:off x="4647511" y="1397000"/>
                <a:ext cx="177375" cy="162325"/>
              </a:xfrm>
              <a:custGeom>
                <a:avLst/>
                <a:gdLst/>
                <a:ahLst/>
                <a:cxnLst/>
                <a:rect l="l" t="t" r="r" b="b"/>
                <a:pathLst>
                  <a:path w="7095" h="6493" extrusionOk="0">
                    <a:moveTo>
                      <a:pt x="161" y="1"/>
                    </a:moveTo>
                    <a:cubicBezTo>
                      <a:pt x="72" y="1"/>
                      <a:pt x="1" y="73"/>
                      <a:pt x="1" y="162"/>
                    </a:cubicBezTo>
                    <a:lnTo>
                      <a:pt x="1" y="6027"/>
                    </a:lnTo>
                    <a:cubicBezTo>
                      <a:pt x="1" y="6283"/>
                      <a:pt x="206" y="6492"/>
                      <a:pt x="463" y="6492"/>
                    </a:cubicBezTo>
                    <a:lnTo>
                      <a:pt x="6615" y="6492"/>
                    </a:lnTo>
                    <a:cubicBezTo>
                      <a:pt x="6872" y="6492"/>
                      <a:pt x="7081" y="6283"/>
                      <a:pt x="7081" y="6027"/>
                    </a:cubicBezTo>
                    <a:lnTo>
                      <a:pt x="7081" y="1083"/>
                    </a:lnTo>
                    <a:lnTo>
                      <a:pt x="7095" y="165"/>
                    </a:lnTo>
                    <a:cubicBezTo>
                      <a:pt x="7095" y="76"/>
                      <a:pt x="7023" y="1"/>
                      <a:pt x="6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54"/>
              <p:cNvSpPr/>
              <p:nvPr/>
            </p:nvSpPr>
            <p:spPr>
              <a:xfrm>
                <a:off x="4654186" y="1468100"/>
                <a:ext cx="163675" cy="84450"/>
              </a:xfrm>
              <a:custGeom>
                <a:avLst/>
                <a:gdLst/>
                <a:ahLst/>
                <a:cxnLst/>
                <a:rect l="l" t="t" r="r" b="b"/>
                <a:pathLst>
                  <a:path w="6547" h="3378" extrusionOk="0">
                    <a:moveTo>
                      <a:pt x="1" y="0"/>
                    </a:moveTo>
                    <a:lnTo>
                      <a:pt x="1" y="3097"/>
                    </a:lnTo>
                    <a:cubicBezTo>
                      <a:pt x="1" y="3251"/>
                      <a:pt x="127" y="3378"/>
                      <a:pt x="281" y="3378"/>
                    </a:cubicBezTo>
                    <a:lnTo>
                      <a:pt x="6266" y="3378"/>
                    </a:lnTo>
                    <a:cubicBezTo>
                      <a:pt x="6420" y="3378"/>
                      <a:pt x="6547" y="3251"/>
                      <a:pt x="6547" y="3097"/>
                    </a:cubicBezTo>
                    <a:lnTo>
                      <a:pt x="6547" y="144"/>
                    </a:lnTo>
                    <a:cubicBezTo>
                      <a:pt x="6160" y="80"/>
                      <a:pt x="5767" y="56"/>
                      <a:pt x="5371" y="56"/>
                    </a:cubicBezTo>
                    <a:cubicBezTo>
                      <a:pt x="4204" y="56"/>
                      <a:pt x="3009" y="263"/>
                      <a:pt x="1860" y="263"/>
                    </a:cubicBezTo>
                    <a:cubicBezTo>
                      <a:pt x="1222" y="263"/>
                      <a:pt x="598" y="199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54"/>
              <p:cNvSpPr/>
              <p:nvPr/>
            </p:nvSpPr>
            <p:spPr>
              <a:xfrm>
                <a:off x="4146000" y="1543375"/>
                <a:ext cx="2811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1244" h="720" extrusionOk="0">
                    <a:moveTo>
                      <a:pt x="1460" y="0"/>
                    </a:moveTo>
                    <a:cubicBezTo>
                      <a:pt x="901" y="0"/>
                      <a:pt x="374" y="254"/>
                      <a:pt x="24" y="692"/>
                    </a:cubicBezTo>
                    <a:lnTo>
                      <a:pt x="1" y="720"/>
                    </a:lnTo>
                    <a:lnTo>
                      <a:pt x="11243" y="720"/>
                    </a:lnTo>
                    <a:lnTo>
                      <a:pt x="11243" y="336"/>
                    </a:lnTo>
                    <a:cubicBezTo>
                      <a:pt x="11243" y="151"/>
                      <a:pt x="11092" y="0"/>
                      <a:pt x="109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54"/>
              <p:cNvSpPr/>
              <p:nvPr/>
            </p:nvSpPr>
            <p:spPr>
              <a:xfrm>
                <a:off x="4339625" y="1182475"/>
                <a:ext cx="86175" cy="8627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3451" extrusionOk="0">
                    <a:moveTo>
                      <a:pt x="1723" y="1"/>
                    </a:moveTo>
                    <a:cubicBezTo>
                      <a:pt x="771" y="1"/>
                      <a:pt x="0" y="775"/>
                      <a:pt x="0" y="1727"/>
                    </a:cubicBezTo>
                    <a:cubicBezTo>
                      <a:pt x="0" y="2679"/>
                      <a:pt x="771" y="3450"/>
                      <a:pt x="1723" y="3450"/>
                    </a:cubicBezTo>
                    <a:cubicBezTo>
                      <a:pt x="2676" y="3450"/>
                      <a:pt x="3447" y="2679"/>
                      <a:pt x="3447" y="1727"/>
                    </a:cubicBezTo>
                    <a:cubicBezTo>
                      <a:pt x="3447" y="775"/>
                      <a:pt x="2676" y="1"/>
                      <a:pt x="17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54"/>
              <p:cNvSpPr/>
              <p:nvPr/>
            </p:nvSpPr>
            <p:spPr>
              <a:xfrm>
                <a:off x="4189925" y="1341500"/>
                <a:ext cx="43775" cy="58275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2331" extrusionOk="0">
                    <a:moveTo>
                      <a:pt x="987" y="1"/>
                    </a:moveTo>
                    <a:lnTo>
                      <a:pt x="987" y="1"/>
                    </a:lnTo>
                    <a:cubicBezTo>
                      <a:pt x="1066" y="334"/>
                      <a:pt x="973" y="700"/>
                      <a:pt x="751" y="957"/>
                    </a:cubicBezTo>
                    <a:cubicBezTo>
                      <a:pt x="603" y="1121"/>
                      <a:pt x="394" y="1275"/>
                      <a:pt x="402" y="1495"/>
                    </a:cubicBezTo>
                    <a:cubicBezTo>
                      <a:pt x="343" y="1368"/>
                      <a:pt x="350" y="1213"/>
                      <a:pt x="422" y="1094"/>
                    </a:cubicBezTo>
                    <a:lnTo>
                      <a:pt x="422" y="1094"/>
                    </a:lnTo>
                    <a:cubicBezTo>
                      <a:pt x="1" y="1488"/>
                      <a:pt x="250" y="2125"/>
                      <a:pt x="796" y="2303"/>
                    </a:cubicBezTo>
                    <a:cubicBezTo>
                      <a:pt x="854" y="2321"/>
                      <a:pt x="910" y="2330"/>
                      <a:pt x="964" y="2330"/>
                    </a:cubicBezTo>
                    <a:cubicBezTo>
                      <a:pt x="1397" y="2330"/>
                      <a:pt x="1681" y="1775"/>
                      <a:pt x="1717" y="1412"/>
                    </a:cubicBezTo>
                    <a:cubicBezTo>
                      <a:pt x="1751" y="1056"/>
                      <a:pt x="1645" y="690"/>
                      <a:pt x="1453" y="388"/>
                    </a:cubicBezTo>
                    <a:cubicBezTo>
                      <a:pt x="1340" y="214"/>
                      <a:pt x="1186" y="49"/>
                      <a:pt x="987" y="1"/>
                    </a:cubicBezTo>
                    <a:close/>
                  </a:path>
                </a:pathLst>
              </a:custGeom>
              <a:solidFill>
                <a:srgbClr val="FBC7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54"/>
              <p:cNvSpPr/>
              <p:nvPr/>
            </p:nvSpPr>
            <p:spPr>
              <a:xfrm>
                <a:off x="4202175" y="1368225"/>
                <a:ext cx="23650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946" h="1225" extrusionOk="0">
                    <a:moveTo>
                      <a:pt x="696" y="1"/>
                    </a:moveTo>
                    <a:cubicBezTo>
                      <a:pt x="685" y="158"/>
                      <a:pt x="606" y="309"/>
                      <a:pt x="483" y="408"/>
                    </a:cubicBezTo>
                    <a:cubicBezTo>
                      <a:pt x="405" y="470"/>
                      <a:pt x="312" y="511"/>
                      <a:pt x="236" y="573"/>
                    </a:cubicBezTo>
                    <a:cubicBezTo>
                      <a:pt x="158" y="634"/>
                      <a:pt x="100" y="734"/>
                      <a:pt x="121" y="830"/>
                    </a:cubicBezTo>
                    <a:cubicBezTo>
                      <a:pt x="93" y="782"/>
                      <a:pt x="72" y="731"/>
                      <a:pt x="65" y="679"/>
                    </a:cubicBezTo>
                    <a:cubicBezTo>
                      <a:pt x="1" y="765"/>
                      <a:pt x="14" y="892"/>
                      <a:pt x="65" y="987"/>
                    </a:cubicBezTo>
                    <a:cubicBezTo>
                      <a:pt x="157" y="1151"/>
                      <a:pt x="278" y="1225"/>
                      <a:pt x="405" y="1225"/>
                    </a:cubicBezTo>
                    <a:cubicBezTo>
                      <a:pt x="537" y="1225"/>
                      <a:pt x="676" y="1143"/>
                      <a:pt x="791" y="1001"/>
                    </a:cubicBezTo>
                    <a:cubicBezTo>
                      <a:pt x="898" y="871"/>
                      <a:pt x="946" y="696"/>
                      <a:pt x="898" y="539"/>
                    </a:cubicBezTo>
                    <a:lnTo>
                      <a:pt x="898" y="539"/>
                    </a:lnTo>
                    <a:cubicBezTo>
                      <a:pt x="857" y="611"/>
                      <a:pt x="799" y="676"/>
                      <a:pt x="726" y="724"/>
                    </a:cubicBezTo>
                    <a:cubicBezTo>
                      <a:pt x="819" y="498"/>
                      <a:pt x="758" y="241"/>
                      <a:pt x="696" y="1"/>
                    </a:cubicBezTo>
                    <a:close/>
                  </a:path>
                </a:pathLst>
              </a:custGeom>
              <a:solidFill>
                <a:srgbClr val="F9A6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54"/>
              <p:cNvSpPr/>
              <p:nvPr/>
            </p:nvSpPr>
            <p:spPr>
              <a:xfrm>
                <a:off x="4182225" y="1403675"/>
                <a:ext cx="6365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447" extrusionOk="0">
                    <a:moveTo>
                      <a:pt x="446" y="1"/>
                    </a:moveTo>
                    <a:cubicBezTo>
                      <a:pt x="202" y="1"/>
                      <a:pt x="0" y="200"/>
                      <a:pt x="0" y="446"/>
                    </a:cubicBezTo>
                    <a:lnTo>
                      <a:pt x="2546" y="446"/>
                    </a:lnTo>
                    <a:cubicBezTo>
                      <a:pt x="2546" y="200"/>
                      <a:pt x="2347" y="1"/>
                      <a:pt x="21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54"/>
              <p:cNvSpPr/>
              <p:nvPr/>
            </p:nvSpPr>
            <p:spPr>
              <a:xfrm>
                <a:off x="4373525" y="1209275"/>
                <a:ext cx="27775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073" extrusionOk="0">
                    <a:moveTo>
                      <a:pt x="1111" y="1"/>
                    </a:moveTo>
                    <a:cubicBezTo>
                      <a:pt x="741" y="1"/>
                      <a:pt x="371" y="1"/>
                      <a:pt x="1" y="39"/>
                    </a:cubicBezTo>
                    <a:lnTo>
                      <a:pt x="1" y="1073"/>
                    </a:lnTo>
                    <a:cubicBezTo>
                      <a:pt x="371" y="991"/>
                      <a:pt x="741" y="912"/>
                      <a:pt x="1111" y="834"/>
                    </a:cubicBezTo>
                    <a:lnTo>
                      <a:pt x="1111" y="1"/>
                    </a:ln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54"/>
              <p:cNvSpPr/>
              <p:nvPr/>
            </p:nvSpPr>
            <p:spPr>
              <a:xfrm>
                <a:off x="4373525" y="1230100"/>
                <a:ext cx="27775" cy="318275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2731" extrusionOk="0">
                    <a:moveTo>
                      <a:pt x="1111" y="1"/>
                    </a:moveTo>
                    <a:cubicBezTo>
                      <a:pt x="741" y="79"/>
                      <a:pt x="371" y="158"/>
                      <a:pt x="1" y="240"/>
                    </a:cubicBezTo>
                    <a:lnTo>
                      <a:pt x="1" y="12730"/>
                    </a:lnTo>
                    <a:lnTo>
                      <a:pt x="1111" y="12730"/>
                    </a:lnTo>
                    <a:lnTo>
                      <a:pt x="111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54"/>
              <p:cNvSpPr/>
              <p:nvPr/>
            </p:nvSpPr>
            <p:spPr>
              <a:xfrm>
                <a:off x="4373525" y="1108575"/>
                <a:ext cx="27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4067" extrusionOk="0">
                    <a:moveTo>
                      <a:pt x="1" y="0"/>
                    </a:moveTo>
                    <a:lnTo>
                      <a:pt x="1" y="4067"/>
                    </a:lnTo>
                    <a:cubicBezTo>
                      <a:pt x="371" y="4029"/>
                      <a:pt x="741" y="4029"/>
                      <a:pt x="1111" y="4029"/>
                    </a:cubicBez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54"/>
              <p:cNvSpPr/>
              <p:nvPr/>
            </p:nvSpPr>
            <p:spPr>
              <a:xfrm>
                <a:off x="4065400" y="1203200"/>
                <a:ext cx="349625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3985" h="655" extrusionOk="0">
                    <a:moveTo>
                      <a:pt x="134" y="0"/>
                    </a:moveTo>
                    <a:cubicBezTo>
                      <a:pt x="63" y="0"/>
                      <a:pt x="1" y="62"/>
                      <a:pt x="1" y="134"/>
                    </a:cubicBezTo>
                    <a:lnTo>
                      <a:pt x="1" y="522"/>
                    </a:lnTo>
                    <a:cubicBezTo>
                      <a:pt x="1" y="597"/>
                      <a:pt x="63" y="655"/>
                      <a:pt x="134" y="655"/>
                    </a:cubicBezTo>
                    <a:lnTo>
                      <a:pt x="13676" y="655"/>
                    </a:lnTo>
                    <a:cubicBezTo>
                      <a:pt x="13731" y="655"/>
                      <a:pt x="13779" y="620"/>
                      <a:pt x="13799" y="569"/>
                    </a:cubicBezTo>
                    <a:lnTo>
                      <a:pt x="13950" y="182"/>
                    </a:lnTo>
                    <a:cubicBezTo>
                      <a:pt x="13984" y="97"/>
                      <a:pt x="13919" y="0"/>
                      <a:pt x="13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54"/>
              <p:cNvSpPr/>
              <p:nvPr/>
            </p:nvSpPr>
            <p:spPr>
              <a:xfrm>
                <a:off x="4121575" y="1411900"/>
                <a:ext cx="262350" cy="8600"/>
              </a:xfrm>
              <a:custGeom>
                <a:avLst/>
                <a:gdLst/>
                <a:ahLst/>
                <a:cxnLst/>
                <a:rect l="l" t="t" r="r" b="b"/>
                <a:pathLst>
                  <a:path w="10494" h="344" extrusionOk="0">
                    <a:moveTo>
                      <a:pt x="100" y="1"/>
                    </a:moveTo>
                    <a:cubicBezTo>
                      <a:pt x="45" y="1"/>
                      <a:pt x="1" y="32"/>
                      <a:pt x="1" y="70"/>
                    </a:cubicBezTo>
                    <a:lnTo>
                      <a:pt x="1" y="275"/>
                    </a:lnTo>
                    <a:cubicBezTo>
                      <a:pt x="1" y="313"/>
                      <a:pt x="45" y="343"/>
                      <a:pt x="100" y="343"/>
                    </a:cubicBezTo>
                    <a:lnTo>
                      <a:pt x="10264" y="343"/>
                    </a:lnTo>
                    <a:cubicBezTo>
                      <a:pt x="10305" y="343"/>
                      <a:pt x="10343" y="326"/>
                      <a:pt x="10357" y="299"/>
                    </a:cubicBezTo>
                    <a:lnTo>
                      <a:pt x="10469" y="97"/>
                    </a:lnTo>
                    <a:cubicBezTo>
                      <a:pt x="10494" y="49"/>
                      <a:pt x="10445" y="1"/>
                      <a:pt x="103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54"/>
              <p:cNvSpPr/>
              <p:nvPr/>
            </p:nvSpPr>
            <p:spPr>
              <a:xfrm>
                <a:off x="4349825" y="1192675"/>
                <a:ext cx="65775" cy="65875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2635" extrusionOk="0">
                    <a:moveTo>
                      <a:pt x="1315" y="1"/>
                    </a:moveTo>
                    <a:cubicBezTo>
                      <a:pt x="590" y="1"/>
                      <a:pt x="0" y="593"/>
                      <a:pt x="0" y="1319"/>
                    </a:cubicBezTo>
                    <a:cubicBezTo>
                      <a:pt x="0" y="2042"/>
                      <a:pt x="590" y="2635"/>
                      <a:pt x="1315" y="2635"/>
                    </a:cubicBezTo>
                    <a:cubicBezTo>
                      <a:pt x="2042" y="2635"/>
                      <a:pt x="2631" y="2042"/>
                      <a:pt x="2631" y="1319"/>
                    </a:cubicBezTo>
                    <a:cubicBezTo>
                      <a:pt x="2631" y="593"/>
                      <a:pt x="2042" y="1"/>
                      <a:pt x="13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54"/>
              <p:cNvSpPr/>
              <p:nvPr/>
            </p:nvSpPr>
            <p:spPr>
              <a:xfrm>
                <a:off x="3770125" y="1326700"/>
                <a:ext cx="6167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8" extrusionOk="0">
                    <a:moveTo>
                      <a:pt x="1233" y="1"/>
                    </a:moveTo>
                    <a:cubicBezTo>
                      <a:pt x="552" y="1"/>
                      <a:pt x="0" y="552"/>
                      <a:pt x="0" y="1234"/>
                    </a:cubicBezTo>
                    <a:cubicBezTo>
                      <a:pt x="0" y="1912"/>
                      <a:pt x="552" y="2467"/>
                      <a:pt x="1233" y="2467"/>
                    </a:cubicBezTo>
                    <a:cubicBezTo>
                      <a:pt x="1915" y="2467"/>
                      <a:pt x="2466" y="1912"/>
                      <a:pt x="2466" y="1234"/>
                    </a:cubicBezTo>
                    <a:cubicBezTo>
                      <a:pt x="2466" y="552"/>
                      <a:pt x="1915" y="1"/>
                      <a:pt x="12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54"/>
              <p:cNvSpPr/>
              <p:nvPr/>
            </p:nvSpPr>
            <p:spPr>
              <a:xfrm>
                <a:off x="3782800" y="1257750"/>
                <a:ext cx="2050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820" h="823" extrusionOk="0">
                    <a:moveTo>
                      <a:pt x="411" y="0"/>
                    </a:moveTo>
                    <a:cubicBezTo>
                      <a:pt x="182" y="0"/>
                      <a:pt x="0" y="185"/>
                      <a:pt x="0" y="412"/>
                    </a:cubicBezTo>
                    <a:cubicBezTo>
                      <a:pt x="0" y="642"/>
                      <a:pt x="182" y="823"/>
                      <a:pt x="411" y="823"/>
                    </a:cubicBezTo>
                    <a:cubicBezTo>
                      <a:pt x="637" y="823"/>
                      <a:pt x="819" y="642"/>
                      <a:pt x="819" y="412"/>
                    </a:cubicBezTo>
                    <a:cubicBezTo>
                      <a:pt x="819" y="185"/>
                      <a:pt x="637" y="0"/>
                      <a:pt x="4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54"/>
              <p:cNvSpPr/>
              <p:nvPr/>
            </p:nvSpPr>
            <p:spPr>
              <a:xfrm>
                <a:off x="3743900" y="1289875"/>
                <a:ext cx="3225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1289" extrusionOk="0">
                    <a:moveTo>
                      <a:pt x="645" y="0"/>
                    </a:moveTo>
                    <a:cubicBezTo>
                      <a:pt x="289" y="0"/>
                      <a:pt x="1" y="288"/>
                      <a:pt x="1" y="644"/>
                    </a:cubicBezTo>
                    <a:cubicBezTo>
                      <a:pt x="1" y="1001"/>
                      <a:pt x="289" y="1289"/>
                      <a:pt x="645" y="1289"/>
                    </a:cubicBezTo>
                    <a:cubicBezTo>
                      <a:pt x="998" y="1289"/>
                      <a:pt x="1289" y="1001"/>
                      <a:pt x="1289" y="644"/>
                    </a:cubicBezTo>
                    <a:cubicBezTo>
                      <a:pt x="1289" y="288"/>
                      <a:pt x="998" y="0"/>
                      <a:pt x="6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54"/>
              <p:cNvSpPr/>
              <p:nvPr/>
            </p:nvSpPr>
            <p:spPr>
              <a:xfrm>
                <a:off x="4373375" y="1542175"/>
                <a:ext cx="281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04" extrusionOk="0">
                    <a:moveTo>
                      <a:pt x="0" y="0"/>
                    </a:moveTo>
                    <a:lnTo>
                      <a:pt x="0" y="103"/>
                    </a:lnTo>
                    <a:lnTo>
                      <a:pt x="1124" y="103"/>
                    </a:lnTo>
                    <a:lnTo>
                      <a:pt x="1124" y="0"/>
                    </a:ln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19" name="Google Shape;819;p54"/>
          <p:cNvSpPr txBox="1">
            <a:spLocks noGrp="1"/>
          </p:cNvSpPr>
          <p:nvPr>
            <p:ph type="subTitle" idx="1"/>
          </p:nvPr>
        </p:nvSpPr>
        <p:spPr>
          <a:xfrm>
            <a:off x="4355976" y="1942050"/>
            <a:ext cx="4320480" cy="3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latin typeface="Arial Black" panose="020B0A04020102020204" pitchFamily="34" charset="0"/>
              </a:rPr>
              <a:t>як</a:t>
            </a:r>
            <a:r>
              <a:rPr lang="ru-RU" sz="2000" dirty="0" smtClean="0">
                <a:latin typeface="Arial Black" panose="020B0A04020102020204" pitchFamily="34" charset="0"/>
              </a:rPr>
              <a:t> </a:t>
            </a:r>
            <a:r>
              <a:rPr lang="ru-RU" sz="2000" dirty="0" err="1" smtClean="0">
                <a:latin typeface="Arial Black" panose="020B0A04020102020204" pitchFamily="34" charset="0"/>
              </a:rPr>
              <a:t>крок</a:t>
            </a:r>
            <a:r>
              <a:rPr lang="ru-RU" sz="2000" dirty="0" smtClean="0">
                <a:latin typeface="Arial Black" panose="020B0A04020102020204" pitchFamily="34" charset="0"/>
              </a:rPr>
              <a:t> у модерн</a:t>
            </a:r>
            <a:r>
              <a:rPr lang="uk-UA" sz="2000" dirty="0" err="1" smtClean="0">
                <a:latin typeface="Arial Black" panose="020B0A04020102020204" pitchFamily="34" charset="0"/>
              </a:rPr>
              <a:t>ізації</a:t>
            </a:r>
            <a:r>
              <a:rPr lang="uk-UA" sz="2000" dirty="0" smtClean="0">
                <a:latin typeface="Arial Black" panose="020B0A04020102020204" pitchFamily="34" charset="0"/>
              </a:rPr>
              <a:t> хімічної освіти у ЗЗСО</a:t>
            </a:r>
            <a:endParaRPr sz="2000" dirty="0">
              <a:latin typeface="Arial Black" panose="020B0A04020102020204" pitchFamily="34" charset="0"/>
            </a:endParaRPr>
          </a:p>
        </p:txBody>
      </p:sp>
      <p:sp>
        <p:nvSpPr>
          <p:cNvPr id="820" name="Google Shape;820;p54"/>
          <p:cNvSpPr txBox="1">
            <a:spLocks noGrp="1"/>
          </p:cNvSpPr>
          <p:nvPr>
            <p:ph type="ctrTitle"/>
          </p:nvPr>
        </p:nvSpPr>
        <p:spPr>
          <a:xfrm>
            <a:off x="3725175" y="1648925"/>
            <a:ext cx="5048700" cy="4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/>
              <a:t>STEM</a:t>
            </a:r>
            <a:r>
              <a:rPr lang="ru-RU" sz="6000" dirty="0" smtClean="0"/>
              <a:t>-п</a:t>
            </a:r>
            <a:r>
              <a:rPr lang="uk-UA" sz="6000" dirty="0" err="1" smtClean="0"/>
              <a:t>ідхід</a:t>
            </a:r>
            <a:endParaRPr sz="6000" dirty="0">
              <a:sym typeface="Anton"/>
            </a:endParaRPr>
          </a:p>
        </p:txBody>
      </p:sp>
      <p:pic>
        <p:nvPicPr>
          <p:cNvPr id="2" name="Відеопублікація для соцмереж 1080x1080  пік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636836"/>
            <a:ext cx="3389374" cy="338937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9" name="Google Shape;1329;p79"/>
          <p:cNvGrpSpPr/>
          <p:nvPr/>
        </p:nvGrpSpPr>
        <p:grpSpPr>
          <a:xfrm>
            <a:off x="8161983" y="900"/>
            <a:ext cx="802505" cy="2363546"/>
            <a:chOff x="6048200" y="900"/>
            <a:chExt cx="802505" cy="2363546"/>
          </a:xfrm>
        </p:grpSpPr>
        <p:grpSp>
          <p:nvGrpSpPr>
            <p:cNvPr id="1330" name="Google Shape;1330;p79"/>
            <p:cNvGrpSpPr/>
            <p:nvPr/>
          </p:nvGrpSpPr>
          <p:grpSpPr>
            <a:xfrm rot="-5400000">
              <a:off x="6010065" y="1523805"/>
              <a:ext cx="878776" cy="802505"/>
              <a:chOff x="7416265" y="2170505"/>
              <a:chExt cx="878776" cy="802505"/>
            </a:xfrm>
          </p:grpSpPr>
          <p:sp>
            <p:nvSpPr>
              <p:cNvPr id="1331" name="Google Shape;1331;p79"/>
              <p:cNvSpPr/>
              <p:nvPr/>
            </p:nvSpPr>
            <p:spPr>
              <a:xfrm rot="-5400000">
                <a:off x="7414184" y="2190595"/>
                <a:ext cx="784496" cy="780335"/>
              </a:xfrm>
              <a:custGeom>
                <a:avLst/>
                <a:gdLst/>
                <a:ahLst/>
                <a:cxnLst/>
                <a:rect l="l" t="t" r="r" b="b"/>
                <a:pathLst>
                  <a:path w="12065" h="12001" extrusionOk="0">
                    <a:moveTo>
                      <a:pt x="6034" y="0"/>
                    </a:moveTo>
                    <a:cubicBezTo>
                      <a:pt x="2701" y="0"/>
                      <a:pt x="0" y="2303"/>
                      <a:pt x="0" y="5144"/>
                    </a:cubicBezTo>
                    <a:cubicBezTo>
                      <a:pt x="0" y="6936"/>
                      <a:pt x="1079" y="8515"/>
                      <a:pt x="2712" y="9436"/>
                    </a:cubicBezTo>
                    <a:cubicBezTo>
                      <a:pt x="3633" y="9955"/>
                      <a:pt x="4186" y="10943"/>
                      <a:pt x="4186" y="12000"/>
                    </a:cubicBezTo>
                    <a:lnTo>
                      <a:pt x="7878" y="12000"/>
                    </a:lnTo>
                    <a:cubicBezTo>
                      <a:pt x="7878" y="10943"/>
                      <a:pt x="8436" y="9955"/>
                      <a:pt x="9356" y="9436"/>
                    </a:cubicBezTo>
                    <a:cubicBezTo>
                      <a:pt x="10988" y="8515"/>
                      <a:pt x="12065" y="6936"/>
                      <a:pt x="12065" y="5144"/>
                    </a:cubicBezTo>
                    <a:cubicBezTo>
                      <a:pt x="12065" y="2303"/>
                      <a:pt x="9364" y="0"/>
                      <a:pt x="6034" y="0"/>
                    </a:cubicBezTo>
                    <a:close/>
                  </a:path>
                </a:pathLst>
              </a:custGeom>
              <a:solidFill>
                <a:srgbClr val="F1DE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79"/>
              <p:cNvSpPr/>
              <p:nvPr/>
            </p:nvSpPr>
            <p:spPr>
              <a:xfrm rot="-5400000">
                <a:off x="7590362" y="2124177"/>
                <a:ext cx="559909" cy="652566"/>
              </a:xfrm>
              <a:custGeom>
                <a:avLst/>
                <a:gdLst/>
                <a:ahLst/>
                <a:cxnLst/>
                <a:rect l="l" t="t" r="r" b="b"/>
                <a:pathLst>
                  <a:path w="8611" h="10036" extrusionOk="0">
                    <a:moveTo>
                      <a:pt x="7042" y="1"/>
                    </a:moveTo>
                    <a:cubicBezTo>
                      <a:pt x="8610" y="4308"/>
                      <a:pt x="2988" y="6182"/>
                      <a:pt x="0" y="8452"/>
                    </a:cubicBezTo>
                    <a:cubicBezTo>
                      <a:pt x="292" y="8918"/>
                      <a:pt x="455" y="9463"/>
                      <a:pt x="455" y="10035"/>
                    </a:cubicBezTo>
                    <a:lnTo>
                      <a:pt x="4147" y="10035"/>
                    </a:lnTo>
                    <a:cubicBezTo>
                      <a:pt x="4147" y="8978"/>
                      <a:pt x="4705" y="7990"/>
                      <a:pt x="5625" y="7471"/>
                    </a:cubicBezTo>
                    <a:cubicBezTo>
                      <a:pt x="7257" y="6550"/>
                      <a:pt x="8334" y="4971"/>
                      <a:pt x="8334" y="3179"/>
                    </a:cubicBezTo>
                    <a:cubicBezTo>
                      <a:pt x="8334" y="1978"/>
                      <a:pt x="7848" y="876"/>
                      <a:pt x="70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79"/>
              <p:cNvSpPr/>
              <p:nvPr/>
            </p:nvSpPr>
            <p:spPr>
              <a:xfrm rot="-5400000">
                <a:off x="7425140" y="2626343"/>
                <a:ext cx="342539" cy="299038"/>
              </a:xfrm>
              <a:custGeom>
                <a:avLst/>
                <a:gdLst/>
                <a:ahLst/>
                <a:cxnLst/>
                <a:rect l="l" t="t" r="r" b="b"/>
                <a:pathLst>
                  <a:path w="5268" h="4599" extrusionOk="0">
                    <a:moveTo>
                      <a:pt x="4686" y="1"/>
                    </a:moveTo>
                    <a:cubicBezTo>
                      <a:pt x="4664" y="1"/>
                      <a:pt x="4641" y="2"/>
                      <a:pt x="4617" y="6"/>
                    </a:cubicBezTo>
                    <a:cubicBezTo>
                      <a:pt x="2428" y="370"/>
                      <a:pt x="655" y="1998"/>
                      <a:pt x="76" y="4135"/>
                    </a:cubicBezTo>
                    <a:cubicBezTo>
                      <a:pt x="0" y="4416"/>
                      <a:pt x="232" y="4599"/>
                      <a:pt x="456" y="4599"/>
                    </a:cubicBezTo>
                    <a:cubicBezTo>
                      <a:pt x="603" y="4599"/>
                      <a:pt x="748" y="4519"/>
                      <a:pt x="798" y="4335"/>
                    </a:cubicBezTo>
                    <a:cubicBezTo>
                      <a:pt x="1314" y="2430"/>
                      <a:pt x="2875" y="1048"/>
                      <a:pt x="4818" y="730"/>
                    </a:cubicBezTo>
                    <a:cubicBezTo>
                      <a:pt x="5267" y="654"/>
                      <a:pt x="5109" y="1"/>
                      <a:pt x="4686" y="1"/>
                    </a:cubicBezTo>
                    <a:close/>
                  </a:path>
                </a:pathLst>
              </a:custGeom>
              <a:solidFill>
                <a:srgbClr val="FFF1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79"/>
              <p:cNvSpPr/>
              <p:nvPr/>
            </p:nvSpPr>
            <p:spPr>
              <a:xfrm rot="-5400000">
                <a:off x="7795539" y="2839715"/>
                <a:ext cx="104881" cy="118016"/>
              </a:xfrm>
              <a:custGeom>
                <a:avLst/>
                <a:gdLst/>
                <a:ahLst/>
                <a:cxnLst/>
                <a:rect l="l" t="t" r="r" b="b"/>
                <a:pathLst>
                  <a:path w="1613" h="1815" extrusionOk="0">
                    <a:moveTo>
                      <a:pt x="515" y="0"/>
                    </a:moveTo>
                    <a:cubicBezTo>
                      <a:pt x="260" y="0"/>
                      <a:pt x="1" y="271"/>
                      <a:pt x="171" y="560"/>
                    </a:cubicBezTo>
                    <a:cubicBezTo>
                      <a:pt x="380" y="915"/>
                      <a:pt x="588" y="1275"/>
                      <a:pt x="797" y="1635"/>
                    </a:cubicBezTo>
                    <a:cubicBezTo>
                      <a:pt x="872" y="1762"/>
                      <a:pt x="985" y="1814"/>
                      <a:pt x="1098" y="1814"/>
                    </a:cubicBezTo>
                    <a:cubicBezTo>
                      <a:pt x="1354" y="1814"/>
                      <a:pt x="1612" y="1546"/>
                      <a:pt x="1444" y="1256"/>
                    </a:cubicBezTo>
                    <a:cubicBezTo>
                      <a:pt x="1236" y="896"/>
                      <a:pt x="1028" y="541"/>
                      <a:pt x="815" y="181"/>
                    </a:cubicBezTo>
                    <a:cubicBezTo>
                      <a:pt x="741" y="53"/>
                      <a:pt x="628" y="0"/>
                      <a:pt x="515" y="0"/>
                    </a:cubicBezTo>
                    <a:close/>
                  </a:path>
                </a:pathLst>
              </a:custGeom>
              <a:solidFill>
                <a:srgbClr val="FFF1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79"/>
              <p:cNvSpPr/>
              <p:nvPr/>
            </p:nvSpPr>
            <p:spPr>
              <a:xfrm rot="-5400000">
                <a:off x="8056961" y="2516457"/>
                <a:ext cx="347545" cy="12861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1978" extrusionOk="0">
                    <a:moveTo>
                      <a:pt x="988" y="0"/>
                    </a:moveTo>
                    <a:cubicBezTo>
                      <a:pt x="443" y="0"/>
                      <a:pt x="0" y="444"/>
                      <a:pt x="0" y="990"/>
                    </a:cubicBezTo>
                    <a:cubicBezTo>
                      <a:pt x="0" y="1535"/>
                      <a:pt x="443" y="1978"/>
                      <a:pt x="988" y="1978"/>
                    </a:cubicBezTo>
                    <a:lnTo>
                      <a:pt x="4356" y="1978"/>
                    </a:lnTo>
                    <a:cubicBezTo>
                      <a:pt x="4901" y="1978"/>
                      <a:pt x="5345" y="1535"/>
                      <a:pt x="5345" y="990"/>
                    </a:cubicBezTo>
                    <a:cubicBezTo>
                      <a:pt x="5345" y="444"/>
                      <a:pt x="4901" y="0"/>
                      <a:pt x="43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79"/>
              <p:cNvSpPr/>
              <p:nvPr/>
            </p:nvSpPr>
            <p:spPr>
              <a:xfrm rot="-5400000">
                <a:off x="8038234" y="2568475"/>
                <a:ext cx="385323" cy="24383"/>
              </a:xfrm>
              <a:custGeom>
                <a:avLst/>
                <a:gdLst/>
                <a:ahLst/>
                <a:cxnLst/>
                <a:rect l="l" t="t" r="r" b="b"/>
                <a:pathLst>
                  <a:path w="5926" h="375" extrusionOk="0">
                    <a:moveTo>
                      <a:pt x="186" y="0"/>
                    </a:moveTo>
                    <a:cubicBezTo>
                      <a:pt x="85" y="0"/>
                      <a:pt x="1" y="83"/>
                      <a:pt x="1" y="186"/>
                    </a:cubicBezTo>
                    <a:cubicBezTo>
                      <a:pt x="1" y="292"/>
                      <a:pt x="85" y="375"/>
                      <a:pt x="186" y="375"/>
                    </a:cubicBezTo>
                    <a:lnTo>
                      <a:pt x="5739" y="375"/>
                    </a:lnTo>
                    <a:cubicBezTo>
                      <a:pt x="5842" y="375"/>
                      <a:pt x="5926" y="292"/>
                      <a:pt x="5926" y="186"/>
                    </a:cubicBezTo>
                    <a:cubicBezTo>
                      <a:pt x="5926" y="83"/>
                      <a:pt x="5842" y="0"/>
                      <a:pt x="5739" y="0"/>
                    </a:cubicBezTo>
                    <a:close/>
                  </a:path>
                </a:pathLst>
              </a:custGeom>
              <a:solidFill>
                <a:srgbClr val="2384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79"/>
              <p:cNvSpPr/>
              <p:nvPr/>
            </p:nvSpPr>
            <p:spPr>
              <a:xfrm rot="-5400000">
                <a:off x="7903021" y="2474876"/>
                <a:ext cx="275695" cy="203911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3136" extrusionOk="0">
                    <a:moveTo>
                      <a:pt x="1519" y="890"/>
                    </a:moveTo>
                    <a:cubicBezTo>
                      <a:pt x="1606" y="1079"/>
                      <a:pt x="1637" y="1284"/>
                      <a:pt x="1569" y="1469"/>
                    </a:cubicBezTo>
                    <a:cubicBezTo>
                      <a:pt x="1496" y="1420"/>
                      <a:pt x="1459" y="1326"/>
                      <a:pt x="1451" y="1246"/>
                    </a:cubicBezTo>
                    <a:cubicBezTo>
                      <a:pt x="1440" y="1132"/>
                      <a:pt x="1474" y="1019"/>
                      <a:pt x="1519" y="894"/>
                    </a:cubicBezTo>
                    <a:lnTo>
                      <a:pt x="1519" y="890"/>
                    </a:lnTo>
                    <a:close/>
                    <a:moveTo>
                      <a:pt x="2728" y="818"/>
                    </a:moveTo>
                    <a:cubicBezTo>
                      <a:pt x="2732" y="928"/>
                      <a:pt x="2724" y="1041"/>
                      <a:pt x="2720" y="1151"/>
                    </a:cubicBezTo>
                    <a:cubicBezTo>
                      <a:pt x="2713" y="1288"/>
                      <a:pt x="2683" y="1454"/>
                      <a:pt x="2584" y="1508"/>
                    </a:cubicBezTo>
                    <a:cubicBezTo>
                      <a:pt x="2489" y="1310"/>
                      <a:pt x="2573" y="1057"/>
                      <a:pt x="2678" y="890"/>
                    </a:cubicBezTo>
                    <a:cubicBezTo>
                      <a:pt x="2694" y="863"/>
                      <a:pt x="2709" y="840"/>
                      <a:pt x="2728" y="818"/>
                    </a:cubicBezTo>
                    <a:close/>
                    <a:moveTo>
                      <a:pt x="2224" y="0"/>
                    </a:moveTo>
                    <a:cubicBezTo>
                      <a:pt x="2038" y="0"/>
                      <a:pt x="1843" y="93"/>
                      <a:pt x="1701" y="258"/>
                    </a:cubicBezTo>
                    <a:cubicBezTo>
                      <a:pt x="1610" y="359"/>
                      <a:pt x="1546" y="481"/>
                      <a:pt x="1493" y="606"/>
                    </a:cubicBezTo>
                    <a:cubicBezTo>
                      <a:pt x="1394" y="477"/>
                      <a:pt x="1274" y="359"/>
                      <a:pt x="1144" y="269"/>
                    </a:cubicBezTo>
                    <a:cubicBezTo>
                      <a:pt x="1050" y="204"/>
                      <a:pt x="924" y="129"/>
                      <a:pt x="781" y="118"/>
                    </a:cubicBezTo>
                    <a:cubicBezTo>
                      <a:pt x="770" y="117"/>
                      <a:pt x="760" y="116"/>
                      <a:pt x="749" y="116"/>
                    </a:cubicBezTo>
                    <a:cubicBezTo>
                      <a:pt x="446" y="116"/>
                      <a:pt x="210" y="431"/>
                      <a:pt x="144" y="749"/>
                    </a:cubicBezTo>
                    <a:cubicBezTo>
                      <a:pt x="1" y="1428"/>
                      <a:pt x="284" y="2136"/>
                      <a:pt x="633" y="2807"/>
                    </a:cubicBezTo>
                    <a:lnTo>
                      <a:pt x="57" y="2807"/>
                    </a:lnTo>
                    <a:lnTo>
                      <a:pt x="57" y="2931"/>
                    </a:lnTo>
                    <a:lnTo>
                      <a:pt x="842" y="2931"/>
                    </a:lnTo>
                    <a:lnTo>
                      <a:pt x="792" y="2840"/>
                    </a:lnTo>
                    <a:cubicBezTo>
                      <a:pt x="436" y="2163"/>
                      <a:pt x="122" y="1443"/>
                      <a:pt x="265" y="777"/>
                    </a:cubicBezTo>
                    <a:cubicBezTo>
                      <a:pt x="321" y="516"/>
                      <a:pt x="514" y="241"/>
                      <a:pt x="750" y="241"/>
                    </a:cubicBezTo>
                    <a:cubicBezTo>
                      <a:pt x="758" y="241"/>
                      <a:pt x="766" y="242"/>
                      <a:pt x="774" y="242"/>
                    </a:cubicBezTo>
                    <a:cubicBezTo>
                      <a:pt x="887" y="249"/>
                      <a:pt x="993" y="314"/>
                      <a:pt x="1073" y="371"/>
                    </a:cubicBezTo>
                    <a:cubicBezTo>
                      <a:pt x="1213" y="469"/>
                      <a:pt x="1342" y="599"/>
                      <a:pt x="1436" y="746"/>
                    </a:cubicBezTo>
                    <a:cubicBezTo>
                      <a:pt x="1424" y="780"/>
                      <a:pt x="1414" y="818"/>
                      <a:pt x="1402" y="852"/>
                    </a:cubicBezTo>
                    <a:cubicBezTo>
                      <a:pt x="1353" y="989"/>
                      <a:pt x="1314" y="1121"/>
                      <a:pt x="1326" y="1258"/>
                    </a:cubicBezTo>
                    <a:cubicBezTo>
                      <a:pt x="1337" y="1398"/>
                      <a:pt x="1421" y="1564"/>
                      <a:pt x="1580" y="1613"/>
                    </a:cubicBezTo>
                    <a:lnTo>
                      <a:pt x="1629" y="1632"/>
                    </a:lnTo>
                    <a:lnTo>
                      <a:pt x="1655" y="1583"/>
                    </a:lnTo>
                    <a:cubicBezTo>
                      <a:pt x="1788" y="1310"/>
                      <a:pt x="1732" y="999"/>
                      <a:pt x="1576" y="735"/>
                    </a:cubicBezTo>
                    <a:cubicBezTo>
                      <a:pt x="1629" y="590"/>
                      <a:pt x="1697" y="450"/>
                      <a:pt x="1796" y="340"/>
                    </a:cubicBezTo>
                    <a:cubicBezTo>
                      <a:pt x="1913" y="204"/>
                      <a:pt x="2073" y="127"/>
                      <a:pt x="2222" y="127"/>
                    </a:cubicBezTo>
                    <a:cubicBezTo>
                      <a:pt x="2251" y="127"/>
                      <a:pt x="2279" y="130"/>
                      <a:pt x="2307" y="136"/>
                    </a:cubicBezTo>
                    <a:cubicBezTo>
                      <a:pt x="2474" y="170"/>
                      <a:pt x="2622" y="329"/>
                      <a:pt x="2683" y="534"/>
                    </a:cubicBezTo>
                    <a:cubicBezTo>
                      <a:pt x="2694" y="572"/>
                      <a:pt x="2705" y="606"/>
                      <a:pt x="2709" y="644"/>
                    </a:cubicBezTo>
                    <a:cubicBezTo>
                      <a:pt x="2660" y="697"/>
                      <a:pt x="2614" y="758"/>
                      <a:pt x="2573" y="822"/>
                    </a:cubicBezTo>
                    <a:cubicBezTo>
                      <a:pt x="2433" y="1041"/>
                      <a:pt x="2337" y="1368"/>
                      <a:pt x="2501" y="1621"/>
                    </a:cubicBezTo>
                    <a:lnTo>
                      <a:pt x="2527" y="1655"/>
                    </a:lnTo>
                    <a:lnTo>
                      <a:pt x="2569" y="1648"/>
                    </a:lnTo>
                    <a:cubicBezTo>
                      <a:pt x="2683" y="1621"/>
                      <a:pt x="2823" y="1519"/>
                      <a:pt x="2845" y="1159"/>
                    </a:cubicBezTo>
                    <a:cubicBezTo>
                      <a:pt x="2853" y="1011"/>
                      <a:pt x="2860" y="849"/>
                      <a:pt x="2842" y="686"/>
                    </a:cubicBezTo>
                    <a:cubicBezTo>
                      <a:pt x="2970" y="560"/>
                      <a:pt x="3125" y="477"/>
                      <a:pt x="3284" y="443"/>
                    </a:cubicBezTo>
                    <a:cubicBezTo>
                      <a:pt x="3328" y="435"/>
                      <a:pt x="3371" y="431"/>
                      <a:pt x="3414" y="431"/>
                    </a:cubicBezTo>
                    <a:cubicBezTo>
                      <a:pt x="3628" y="431"/>
                      <a:pt x="3833" y="529"/>
                      <a:pt x="3940" y="693"/>
                    </a:cubicBezTo>
                    <a:cubicBezTo>
                      <a:pt x="4106" y="950"/>
                      <a:pt x="4024" y="1303"/>
                      <a:pt x="3947" y="1545"/>
                    </a:cubicBezTo>
                    <a:cubicBezTo>
                      <a:pt x="3910" y="1663"/>
                      <a:pt x="3872" y="1777"/>
                      <a:pt x="3830" y="1894"/>
                    </a:cubicBezTo>
                    <a:cubicBezTo>
                      <a:pt x="3701" y="2261"/>
                      <a:pt x="3569" y="2644"/>
                      <a:pt x="3564" y="3041"/>
                    </a:cubicBezTo>
                    <a:lnTo>
                      <a:pt x="3564" y="3099"/>
                    </a:lnTo>
                    <a:lnTo>
                      <a:pt x="3963" y="3136"/>
                    </a:lnTo>
                    <a:lnTo>
                      <a:pt x="3974" y="3011"/>
                    </a:lnTo>
                    <a:lnTo>
                      <a:pt x="3690" y="2985"/>
                    </a:lnTo>
                    <a:cubicBezTo>
                      <a:pt x="3705" y="2625"/>
                      <a:pt x="3826" y="2277"/>
                      <a:pt x="3947" y="1936"/>
                    </a:cubicBezTo>
                    <a:cubicBezTo>
                      <a:pt x="3989" y="1818"/>
                      <a:pt x="4031" y="1700"/>
                      <a:pt x="4064" y="1583"/>
                    </a:cubicBezTo>
                    <a:cubicBezTo>
                      <a:pt x="4152" y="1318"/>
                      <a:pt x="4239" y="928"/>
                      <a:pt x="4046" y="625"/>
                    </a:cubicBezTo>
                    <a:cubicBezTo>
                      <a:pt x="3917" y="426"/>
                      <a:pt x="3673" y="307"/>
                      <a:pt x="3417" y="307"/>
                    </a:cubicBezTo>
                    <a:cubicBezTo>
                      <a:pt x="3364" y="307"/>
                      <a:pt x="3311" y="312"/>
                      <a:pt x="3258" y="322"/>
                    </a:cubicBezTo>
                    <a:cubicBezTo>
                      <a:pt x="3103" y="352"/>
                      <a:pt x="2947" y="431"/>
                      <a:pt x="2814" y="541"/>
                    </a:cubicBezTo>
                    <a:cubicBezTo>
                      <a:pt x="2811" y="527"/>
                      <a:pt x="2807" y="515"/>
                      <a:pt x="2804" y="499"/>
                    </a:cubicBezTo>
                    <a:cubicBezTo>
                      <a:pt x="2743" y="303"/>
                      <a:pt x="2587" y="72"/>
                      <a:pt x="2334" y="11"/>
                    </a:cubicBezTo>
                    <a:cubicBezTo>
                      <a:pt x="2298" y="4"/>
                      <a:pt x="2261" y="0"/>
                      <a:pt x="2224" y="0"/>
                    </a:cubicBezTo>
                    <a:close/>
                  </a:path>
                </a:pathLst>
              </a:custGeom>
              <a:solidFill>
                <a:srgbClr val="C4B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338" name="Google Shape;1338;p79"/>
            <p:cNvCxnSpPr/>
            <p:nvPr/>
          </p:nvCxnSpPr>
          <p:spPr>
            <a:xfrm>
              <a:off x="6452145" y="900"/>
              <a:ext cx="0" cy="1533900"/>
            </a:xfrm>
            <a:prstGeom prst="straightConnector1">
              <a:avLst/>
            </a:prstGeom>
            <a:noFill/>
            <a:ln w="28575" cap="flat" cmpd="sng">
              <a:solidFill>
                <a:srgbClr val="33898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39" name="Google Shape;1339;p79"/>
          <p:cNvGrpSpPr/>
          <p:nvPr/>
        </p:nvGrpSpPr>
        <p:grpSpPr>
          <a:xfrm>
            <a:off x="6279844" y="3786626"/>
            <a:ext cx="3083300" cy="1356872"/>
            <a:chOff x="4572000" y="3786626"/>
            <a:chExt cx="3083300" cy="1356872"/>
          </a:xfrm>
        </p:grpSpPr>
        <p:sp>
          <p:nvSpPr>
            <p:cNvPr id="1340" name="Google Shape;1340;p79"/>
            <p:cNvSpPr/>
            <p:nvPr/>
          </p:nvSpPr>
          <p:spPr>
            <a:xfrm>
              <a:off x="4572000" y="4356142"/>
              <a:ext cx="2900523" cy="787356"/>
            </a:xfrm>
            <a:custGeom>
              <a:avLst/>
              <a:gdLst/>
              <a:ahLst/>
              <a:cxnLst/>
              <a:rect l="l" t="t" r="r" b="b"/>
              <a:pathLst>
                <a:path w="65471" h="29229" extrusionOk="0">
                  <a:moveTo>
                    <a:pt x="0" y="1"/>
                  </a:moveTo>
                  <a:lnTo>
                    <a:pt x="0" y="29228"/>
                  </a:lnTo>
                  <a:lnTo>
                    <a:pt x="65471" y="29228"/>
                  </a:lnTo>
                  <a:lnTo>
                    <a:pt x="654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79"/>
            <p:cNvSpPr/>
            <p:nvPr/>
          </p:nvSpPr>
          <p:spPr>
            <a:xfrm>
              <a:off x="6053600" y="4482736"/>
              <a:ext cx="1601700" cy="135900"/>
            </a:xfrm>
            <a:prstGeom prst="ellipse">
              <a:avLst/>
            </a:prstGeom>
            <a:solidFill>
              <a:schemeClr val="dk1">
                <a:alpha val="322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79"/>
            <p:cNvSpPr/>
            <p:nvPr/>
          </p:nvSpPr>
          <p:spPr>
            <a:xfrm>
              <a:off x="6425165" y="3797154"/>
              <a:ext cx="119234" cy="590175"/>
            </a:xfrm>
            <a:custGeom>
              <a:avLst/>
              <a:gdLst/>
              <a:ahLst/>
              <a:cxnLst/>
              <a:rect l="l" t="t" r="r" b="b"/>
              <a:pathLst>
                <a:path w="4315" h="21358" extrusionOk="0">
                  <a:moveTo>
                    <a:pt x="0" y="1"/>
                  </a:moveTo>
                  <a:lnTo>
                    <a:pt x="0" y="19199"/>
                  </a:lnTo>
                  <a:cubicBezTo>
                    <a:pt x="0" y="20392"/>
                    <a:pt x="967" y="21358"/>
                    <a:pt x="2156" y="21358"/>
                  </a:cubicBezTo>
                  <a:cubicBezTo>
                    <a:pt x="3349" y="21358"/>
                    <a:pt x="4315" y="20392"/>
                    <a:pt x="4315" y="19199"/>
                  </a:cubicBezTo>
                  <a:lnTo>
                    <a:pt x="4315" y="1"/>
                  </a:ln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79"/>
            <p:cNvSpPr/>
            <p:nvPr/>
          </p:nvSpPr>
          <p:spPr>
            <a:xfrm>
              <a:off x="6445778" y="3817796"/>
              <a:ext cx="77896" cy="548809"/>
            </a:xfrm>
            <a:custGeom>
              <a:avLst/>
              <a:gdLst/>
              <a:ahLst/>
              <a:cxnLst/>
              <a:rect l="l" t="t" r="r" b="b"/>
              <a:pathLst>
                <a:path w="2819" h="19861" extrusionOk="0">
                  <a:moveTo>
                    <a:pt x="1" y="0"/>
                  </a:moveTo>
                  <a:lnTo>
                    <a:pt x="1" y="18452"/>
                  </a:lnTo>
                  <a:cubicBezTo>
                    <a:pt x="1" y="19228"/>
                    <a:pt x="633" y="19861"/>
                    <a:pt x="1410" y="19861"/>
                  </a:cubicBezTo>
                  <a:cubicBezTo>
                    <a:pt x="2190" y="19861"/>
                    <a:pt x="2819" y="19228"/>
                    <a:pt x="2819" y="18452"/>
                  </a:cubicBezTo>
                  <a:lnTo>
                    <a:pt x="2819" y="0"/>
                  </a:ln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79"/>
            <p:cNvSpPr/>
            <p:nvPr/>
          </p:nvSpPr>
          <p:spPr>
            <a:xfrm>
              <a:off x="6403916" y="3786626"/>
              <a:ext cx="161650" cy="18099"/>
            </a:xfrm>
            <a:custGeom>
              <a:avLst/>
              <a:gdLst/>
              <a:ahLst/>
              <a:cxnLst/>
              <a:rect l="l" t="t" r="r" b="b"/>
              <a:pathLst>
                <a:path w="5850" h="655" extrusionOk="0">
                  <a:moveTo>
                    <a:pt x="330" y="0"/>
                  </a:moveTo>
                  <a:cubicBezTo>
                    <a:pt x="148" y="0"/>
                    <a:pt x="0" y="147"/>
                    <a:pt x="0" y="329"/>
                  </a:cubicBezTo>
                  <a:cubicBezTo>
                    <a:pt x="0" y="507"/>
                    <a:pt x="148" y="655"/>
                    <a:pt x="330" y="655"/>
                  </a:cubicBezTo>
                  <a:lnTo>
                    <a:pt x="5523" y="655"/>
                  </a:lnTo>
                  <a:cubicBezTo>
                    <a:pt x="5705" y="655"/>
                    <a:pt x="5849" y="507"/>
                    <a:pt x="5849" y="329"/>
                  </a:cubicBezTo>
                  <a:cubicBezTo>
                    <a:pt x="5849" y="147"/>
                    <a:pt x="5705" y="0"/>
                    <a:pt x="5523" y="0"/>
                  </a:cubicBez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79"/>
            <p:cNvSpPr/>
            <p:nvPr/>
          </p:nvSpPr>
          <p:spPr>
            <a:xfrm>
              <a:off x="6425165" y="3797154"/>
              <a:ext cx="119234" cy="590175"/>
            </a:xfrm>
            <a:custGeom>
              <a:avLst/>
              <a:gdLst/>
              <a:ahLst/>
              <a:cxnLst/>
              <a:rect l="l" t="t" r="r" b="b"/>
              <a:pathLst>
                <a:path w="4315" h="21358" extrusionOk="0">
                  <a:moveTo>
                    <a:pt x="0" y="1"/>
                  </a:moveTo>
                  <a:lnTo>
                    <a:pt x="0" y="19199"/>
                  </a:lnTo>
                  <a:cubicBezTo>
                    <a:pt x="0" y="20392"/>
                    <a:pt x="967" y="21358"/>
                    <a:pt x="2156" y="21358"/>
                  </a:cubicBezTo>
                  <a:cubicBezTo>
                    <a:pt x="3349" y="21358"/>
                    <a:pt x="4315" y="20392"/>
                    <a:pt x="4315" y="19199"/>
                  </a:cubicBezTo>
                  <a:lnTo>
                    <a:pt x="43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79"/>
            <p:cNvSpPr/>
            <p:nvPr/>
          </p:nvSpPr>
          <p:spPr>
            <a:xfrm>
              <a:off x="6445778" y="4030151"/>
              <a:ext cx="77896" cy="343693"/>
            </a:xfrm>
            <a:custGeom>
              <a:avLst/>
              <a:gdLst/>
              <a:ahLst/>
              <a:cxnLst/>
              <a:rect l="l" t="t" r="r" b="b"/>
              <a:pathLst>
                <a:path w="2819" h="12438" extrusionOk="0">
                  <a:moveTo>
                    <a:pt x="2053" y="0"/>
                  </a:moveTo>
                  <a:cubicBezTo>
                    <a:pt x="1489" y="0"/>
                    <a:pt x="934" y="69"/>
                    <a:pt x="396" y="69"/>
                  </a:cubicBezTo>
                  <a:cubicBezTo>
                    <a:pt x="263" y="69"/>
                    <a:pt x="131" y="65"/>
                    <a:pt x="1" y="55"/>
                  </a:cubicBezTo>
                  <a:lnTo>
                    <a:pt x="1" y="11028"/>
                  </a:lnTo>
                  <a:cubicBezTo>
                    <a:pt x="1" y="11805"/>
                    <a:pt x="633" y="12437"/>
                    <a:pt x="1410" y="12437"/>
                  </a:cubicBezTo>
                  <a:cubicBezTo>
                    <a:pt x="2190" y="12437"/>
                    <a:pt x="2819" y="11805"/>
                    <a:pt x="2819" y="11028"/>
                  </a:cubicBezTo>
                  <a:lnTo>
                    <a:pt x="2819" y="55"/>
                  </a:lnTo>
                  <a:cubicBezTo>
                    <a:pt x="2562" y="14"/>
                    <a:pt x="2306" y="0"/>
                    <a:pt x="2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79"/>
            <p:cNvSpPr/>
            <p:nvPr/>
          </p:nvSpPr>
          <p:spPr>
            <a:xfrm>
              <a:off x="6403916" y="3786626"/>
              <a:ext cx="161650" cy="18099"/>
            </a:xfrm>
            <a:custGeom>
              <a:avLst/>
              <a:gdLst/>
              <a:ahLst/>
              <a:cxnLst/>
              <a:rect l="l" t="t" r="r" b="b"/>
              <a:pathLst>
                <a:path w="5850" h="655" extrusionOk="0">
                  <a:moveTo>
                    <a:pt x="330" y="0"/>
                  </a:moveTo>
                  <a:cubicBezTo>
                    <a:pt x="148" y="0"/>
                    <a:pt x="0" y="147"/>
                    <a:pt x="0" y="329"/>
                  </a:cubicBezTo>
                  <a:cubicBezTo>
                    <a:pt x="0" y="507"/>
                    <a:pt x="148" y="655"/>
                    <a:pt x="330" y="655"/>
                  </a:cubicBezTo>
                  <a:lnTo>
                    <a:pt x="5523" y="655"/>
                  </a:lnTo>
                  <a:cubicBezTo>
                    <a:pt x="5705" y="655"/>
                    <a:pt x="5849" y="507"/>
                    <a:pt x="5849" y="329"/>
                  </a:cubicBezTo>
                  <a:cubicBezTo>
                    <a:pt x="5849" y="147"/>
                    <a:pt x="5705" y="0"/>
                    <a:pt x="55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79"/>
            <p:cNvSpPr/>
            <p:nvPr/>
          </p:nvSpPr>
          <p:spPr>
            <a:xfrm>
              <a:off x="6798418" y="3797154"/>
              <a:ext cx="119234" cy="590175"/>
            </a:xfrm>
            <a:custGeom>
              <a:avLst/>
              <a:gdLst/>
              <a:ahLst/>
              <a:cxnLst/>
              <a:rect l="l" t="t" r="r" b="b"/>
              <a:pathLst>
                <a:path w="4315" h="21358" extrusionOk="0">
                  <a:moveTo>
                    <a:pt x="1" y="1"/>
                  </a:moveTo>
                  <a:lnTo>
                    <a:pt x="1" y="21225"/>
                  </a:lnTo>
                  <a:cubicBezTo>
                    <a:pt x="1" y="21297"/>
                    <a:pt x="57" y="21358"/>
                    <a:pt x="129" y="21358"/>
                  </a:cubicBezTo>
                  <a:lnTo>
                    <a:pt x="4186" y="21358"/>
                  </a:lnTo>
                  <a:cubicBezTo>
                    <a:pt x="4258" y="21358"/>
                    <a:pt x="4314" y="21297"/>
                    <a:pt x="4314" y="21225"/>
                  </a:cubicBezTo>
                  <a:lnTo>
                    <a:pt x="4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79"/>
            <p:cNvSpPr/>
            <p:nvPr/>
          </p:nvSpPr>
          <p:spPr>
            <a:xfrm>
              <a:off x="6819031" y="4230624"/>
              <a:ext cx="78007" cy="135980"/>
            </a:xfrm>
            <a:custGeom>
              <a:avLst/>
              <a:gdLst/>
              <a:ahLst/>
              <a:cxnLst/>
              <a:rect l="l" t="t" r="r" b="b"/>
              <a:pathLst>
                <a:path w="2823" h="4921" extrusionOk="0">
                  <a:moveTo>
                    <a:pt x="0" y="1"/>
                  </a:moveTo>
                  <a:lnTo>
                    <a:pt x="0" y="3512"/>
                  </a:lnTo>
                  <a:cubicBezTo>
                    <a:pt x="0" y="4288"/>
                    <a:pt x="633" y="4921"/>
                    <a:pt x="1414" y="4921"/>
                  </a:cubicBezTo>
                  <a:cubicBezTo>
                    <a:pt x="2190" y="4921"/>
                    <a:pt x="2823" y="4288"/>
                    <a:pt x="2823" y="3512"/>
                  </a:cubicBezTo>
                  <a:lnTo>
                    <a:pt x="28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79"/>
            <p:cNvSpPr/>
            <p:nvPr/>
          </p:nvSpPr>
          <p:spPr>
            <a:xfrm>
              <a:off x="6777279" y="3786626"/>
              <a:ext cx="161622" cy="18099"/>
            </a:xfrm>
            <a:custGeom>
              <a:avLst/>
              <a:gdLst/>
              <a:ahLst/>
              <a:cxnLst/>
              <a:rect l="l" t="t" r="r" b="b"/>
              <a:pathLst>
                <a:path w="5849" h="655" extrusionOk="0">
                  <a:moveTo>
                    <a:pt x="326" y="0"/>
                  </a:moveTo>
                  <a:cubicBezTo>
                    <a:pt x="144" y="0"/>
                    <a:pt x="0" y="147"/>
                    <a:pt x="0" y="329"/>
                  </a:cubicBezTo>
                  <a:cubicBezTo>
                    <a:pt x="0" y="507"/>
                    <a:pt x="144" y="655"/>
                    <a:pt x="326" y="655"/>
                  </a:cubicBezTo>
                  <a:lnTo>
                    <a:pt x="5519" y="655"/>
                  </a:lnTo>
                  <a:cubicBezTo>
                    <a:pt x="5701" y="655"/>
                    <a:pt x="5848" y="507"/>
                    <a:pt x="5848" y="329"/>
                  </a:cubicBezTo>
                  <a:cubicBezTo>
                    <a:pt x="5848" y="147"/>
                    <a:pt x="5701" y="0"/>
                    <a:pt x="55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79"/>
            <p:cNvSpPr/>
            <p:nvPr/>
          </p:nvSpPr>
          <p:spPr>
            <a:xfrm>
              <a:off x="7171670" y="3797154"/>
              <a:ext cx="119345" cy="590175"/>
            </a:xfrm>
            <a:custGeom>
              <a:avLst/>
              <a:gdLst/>
              <a:ahLst/>
              <a:cxnLst/>
              <a:rect l="l" t="t" r="r" b="b"/>
              <a:pathLst>
                <a:path w="4319" h="21358" extrusionOk="0">
                  <a:moveTo>
                    <a:pt x="0" y="1"/>
                  </a:moveTo>
                  <a:lnTo>
                    <a:pt x="0" y="19199"/>
                  </a:lnTo>
                  <a:cubicBezTo>
                    <a:pt x="0" y="20392"/>
                    <a:pt x="966" y="21358"/>
                    <a:pt x="2159" y="21358"/>
                  </a:cubicBezTo>
                  <a:cubicBezTo>
                    <a:pt x="3348" y="21358"/>
                    <a:pt x="4318" y="20392"/>
                    <a:pt x="4318" y="19199"/>
                  </a:cubicBezTo>
                  <a:lnTo>
                    <a:pt x="431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79"/>
            <p:cNvSpPr/>
            <p:nvPr/>
          </p:nvSpPr>
          <p:spPr>
            <a:xfrm>
              <a:off x="7192394" y="3992598"/>
              <a:ext cx="77896" cy="374006"/>
            </a:xfrm>
            <a:custGeom>
              <a:avLst/>
              <a:gdLst/>
              <a:ahLst/>
              <a:cxnLst/>
              <a:rect l="l" t="t" r="r" b="b"/>
              <a:pathLst>
                <a:path w="2819" h="13535" extrusionOk="0">
                  <a:moveTo>
                    <a:pt x="2818" y="4"/>
                  </a:moveTo>
                  <a:cubicBezTo>
                    <a:pt x="1883" y="8"/>
                    <a:pt x="951" y="1"/>
                    <a:pt x="0" y="34"/>
                  </a:cubicBezTo>
                  <a:lnTo>
                    <a:pt x="0" y="12126"/>
                  </a:lnTo>
                  <a:cubicBezTo>
                    <a:pt x="0" y="12902"/>
                    <a:pt x="633" y="13535"/>
                    <a:pt x="1409" y="13535"/>
                  </a:cubicBezTo>
                  <a:cubicBezTo>
                    <a:pt x="2186" y="13535"/>
                    <a:pt x="2818" y="12902"/>
                    <a:pt x="2818" y="12126"/>
                  </a:cubicBezTo>
                  <a:lnTo>
                    <a:pt x="2818" y="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79"/>
            <p:cNvSpPr/>
            <p:nvPr/>
          </p:nvSpPr>
          <p:spPr>
            <a:xfrm>
              <a:off x="7150504" y="3786626"/>
              <a:ext cx="161650" cy="18099"/>
            </a:xfrm>
            <a:custGeom>
              <a:avLst/>
              <a:gdLst/>
              <a:ahLst/>
              <a:cxnLst/>
              <a:rect l="l" t="t" r="r" b="b"/>
              <a:pathLst>
                <a:path w="5850" h="655" extrusionOk="0">
                  <a:moveTo>
                    <a:pt x="327" y="0"/>
                  </a:moveTo>
                  <a:cubicBezTo>
                    <a:pt x="145" y="0"/>
                    <a:pt x="1" y="147"/>
                    <a:pt x="1" y="329"/>
                  </a:cubicBezTo>
                  <a:cubicBezTo>
                    <a:pt x="1" y="507"/>
                    <a:pt x="145" y="655"/>
                    <a:pt x="327" y="655"/>
                  </a:cubicBezTo>
                  <a:lnTo>
                    <a:pt x="5520" y="655"/>
                  </a:lnTo>
                  <a:cubicBezTo>
                    <a:pt x="5702" y="655"/>
                    <a:pt x="5850" y="507"/>
                    <a:pt x="5850" y="329"/>
                  </a:cubicBezTo>
                  <a:cubicBezTo>
                    <a:pt x="5850" y="147"/>
                    <a:pt x="5702" y="0"/>
                    <a:pt x="5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79"/>
            <p:cNvSpPr/>
            <p:nvPr/>
          </p:nvSpPr>
          <p:spPr>
            <a:xfrm>
              <a:off x="6243650" y="3870767"/>
              <a:ext cx="1228873" cy="666137"/>
            </a:xfrm>
            <a:custGeom>
              <a:avLst/>
              <a:gdLst/>
              <a:ahLst/>
              <a:cxnLst/>
              <a:rect l="l" t="t" r="r" b="b"/>
              <a:pathLst>
                <a:path w="44472" h="24107" extrusionOk="0">
                  <a:moveTo>
                    <a:pt x="43722" y="3288"/>
                  </a:moveTo>
                  <a:lnTo>
                    <a:pt x="43722" y="21823"/>
                  </a:lnTo>
                  <a:lnTo>
                    <a:pt x="747" y="21823"/>
                  </a:lnTo>
                  <a:lnTo>
                    <a:pt x="747" y="3288"/>
                  </a:lnTo>
                  <a:close/>
                  <a:moveTo>
                    <a:pt x="1232" y="1"/>
                  </a:moveTo>
                  <a:cubicBezTo>
                    <a:pt x="550" y="1"/>
                    <a:pt x="1" y="553"/>
                    <a:pt x="1" y="1232"/>
                  </a:cubicBezTo>
                  <a:lnTo>
                    <a:pt x="1" y="24106"/>
                  </a:lnTo>
                  <a:lnTo>
                    <a:pt x="44472" y="24106"/>
                  </a:lnTo>
                  <a:lnTo>
                    <a:pt x="44472" y="1232"/>
                  </a:lnTo>
                  <a:cubicBezTo>
                    <a:pt x="44472" y="553"/>
                    <a:pt x="43919" y="1"/>
                    <a:pt x="43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79"/>
            <p:cNvSpPr/>
            <p:nvPr/>
          </p:nvSpPr>
          <p:spPr>
            <a:xfrm>
              <a:off x="6243650" y="3983701"/>
              <a:ext cx="1228873" cy="553203"/>
            </a:xfrm>
            <a:custGeom>
              <a:avLst/>
              <a:gdLst/>
              <a:ahLst/>
              <a:cxnLst/>
              <a:rect l="l" t="t" r="r" b="b"/>
              <a:pathLst>
                <a:path w="44472" h="20020" extrusionOk="0">
                  <a:moveTo>
                    <a:pt x="44472" y="0"/>
                  </a:moveTo>
                  <a:cubicBezTo>
                    <a:pt x="44233" y="440"/>
                    <a:pt x="43983" y="868"/>
                    <a:pt x="43722" y="1285"/>
                  </a:cubicBezTo>
                  <a:lnTo>
                    <a:pt x="43722" y="17736"/>
                  </a:lnTo>
                  <a:lnTo>
                    <a:pt x="747" y="17736"/>
                  </a:lnTo>
                  <a:lnTo>
                    <a:pt x="747" y="16318"/>
                  </a:lnTo>
                  <a:cubicBezTo>
                    <a:pt x="497" y="16346"/>
                    <a:pt x="247" y="16372"/>
                    <a:pt x="1" y="16395"/>
                  </a:cubicBezTo>
                  <a:lnTo>
                    <a:pt x="1" y="20019"/>
                  </a:lnTo>
                  <a:lnTo>
                    <a:pt x="44472" y="20019"/>
                  </a:lnTo>
                  <a:lnTo>
                    <a:pt x="444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14933"/>
            <a:ext cx="3453730" cy="34537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739" y="271306"/>
            <a:ext cx="3219864" cy="321986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9" name="Google Shape;1329;p79"/>
          <p:cNvGrpSpPr/>
          <p:nvPr/>
        </p:nvGrpSpPr>
        <p:grpSpPr>
          <a:xfrm>
            <a:off x="8161983" y="900"/>
            <a:ext cx="802505" cy="2363546"/>
            <a:chOff x="6048200" y="900"/>
            <a:chExt cx="802505" cy="2363546"/>
          </a:xfrm>
        </p:grpSpPr>
        <p:grpSp>
          <p:nvGrpSpPr>
            <p:cNvPr id="1330" name="Google Shape;1330;p79"/>
            <p:cNvGrpSpPr/>
            <p:nvPr/>
          </p:nvGrpSpPr>
          <p:grpSpPr>
            <a:xfrm rot="-5400000">
              <a:off x="6010065" y="1523805"/>
              <a:ext cx="878776" cy="802505"/>
              <a:chOff x="7416265" y="2170505"/>
              <a:chExt cx="878776" cy="802505"/>
            </a:xfrm>
          </p:grpSpPr>
          <p:sp>
            <p:nvSpPr>
              <p:cNvPr id="1331" name="Google Shape;1331;p79"/>
              <p:cNvSpPr/>
              <p:nvPr/>
            </p:nvSpPr>
            <p:spPr>
              <a:xfrm rot="-5400000">
                <a:off x="7414184" y="2190595"/>
                <a:ext cx="784496" cy="780335"/>
              </a:xfrm>
              <a:custGeom>
                <a:avLst/>
                <a:gdLst/>
                <a:ahLst/>
                <a:cxnLst/>
                <a:rect l="l" t="t" r="r" b="b"/>
                <a:pathLst>
                  <a:path w="12065" h="12001" extrusionOk="0">
                    <a:moveTo>
                      <a:pt x="6034" y="0"/>
                    </a:moveTo>
                    <a:cubicBezTo>
                      <a:pt x="2701" y="0"/>
                      <a:pt x="0" y="2303"/>
                      <a:pt x="0" y="5144"/>
                    </a:cubicBezTo>
                    <a:cubicBezTo>
                      <a:pt x="0" y="6936"/>
                      <a:pt x="1079" y="8515"/>
                      <a:pt x="2712" y="9436"/>
                    </a:cubicBezTo>
                    <a:cubicBezTo>
                      <a:pt x="3633" y="9955"/>
                      <a:pt x="4186" y="10943"/>
                      <a:pt x="4186" y="12000"/>
                    </a:cubicBezTo>
                    <a:lnTo>
                      <a:pt x="7878" y="12000"/>
                    </a:lnTo>
                    <a:cubicBezTo>
                      <a:pt x="7878" y="10943"/>
                      <a:pt x="8436" y="9955"/>
                      <a:pt x="9356" y="9436"/>
                    </a:cubicBezTo>
                    <a:cubicBezTo>
                      <a:pt x="10988" y="8515"/>
                      <a:pt x="12065" y="6936"/>
                      <a:pt x="12065" y="5144"/>
                    </a:cubicBezTo>
                    <a:cubicBezTo>
                      <a:pt x="12065" y="2303"/>
                      <a:pt x="9364" y="0"/>
                      <a:pt x="6034" y="0"/>
                    </a:cubicBezTo>
                    <a:close/>
                  </a:path>
                </a:pathLst>
              </a:custGeom>
              <a:solidFill>
                <a:srgbClr val="F1DE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79"/>
              <p:cNvSpPr/>
              <p:nvPr/>
            </p:nvSpPr>
            <p:spPr>
              <a:xfrm rot="-5400000">
                <a:off x="7590362" y="2124177"/>
                <a:ext cx="559909" cy="652566"/>
              </a:xfrm>
              <a:custGeom>
                <a:avLst/>
                <a:gdLst/>
                <a:ahLst/>
                <a:cxnLst/>
                <a:rect l="l" t="t" r="r" b="b"/>
                <a:pathLst>
                  <a:path w="8611" h="10036" extrusionOk="0">
                    <a:moveTo>
                      <a:pt x="7042" y="1"/>
                    </a:moveTo>
                    <a:cubicBezTo>
                      <a:pt x="8610" y="4308"/>
                      <a:pt x="2988" y="6182"/>
                      <a:pt x="0" y="8452"/>
                    </a:cubicBezTo>
                    <a:cubicBezTo>
                      <a:pt x="292" y="8918"/>
                      <a:pt x="455" y="9463"/>
                      <a:pt x="455" y="10035"/>
                    </a:cubicBezTo>
                    <a:lnTo>
                      <a:pt x="4147" y="10035"/>
                    </a:lnTo>
                    <a:cubicBezTo>
                      <a:pt x="4147" y="8978"/>
                      <a:pt x="4705" y="7990"/>
                      <a:pt x="5625" y="7471"/>
                    </a:cubicBezTo>
                    <a:cubicBezTo>
                      <a:pt x="7257" y="6550"/>
                      <a:pt x="8334" y="4971"/>
                      <a:pt x="8334" y="3179"/>
                    </a:cubicBezTo>
                    <a:cubicBezTo>
                      <a:pt x="8334" y="1978"/>
                      <a:pt x="7848" y="876"/>
                      <a:pt x="70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79"/>
              <p:cNvSpPr/>
              <p:nvPr/>
            </p:nvSpPr>
            <p:spPr>
              <a:xfrm rot="-5400000">
                <a:off x="7425140" y="2626343"/>
                <a:ext cx="342539" cy="299038"/>
              </a:xfrm>
              <a:custGeom>
                <a:avLst/>
                <a:gdLst/>
                <a:ahLst/>
                <a:cxnLst/>
                <a:rect l="l" t="t" r="r" b="b"/>
                <a:pathLst>
                  <a:path w="5268" h="4599" extrusionOk="0">
                    <a:moveTo>
                      <a:pt x="4686" y="1"/>
                    </a:moveTo>
                    <a:cubicBezTo>
                      <a:pt x="4664" y="1"/>
                      <a:pt x="4641" y="2"/>
                      <a:pt x="4617" y="6"/>
                    </a:cubicBezTo>
                    <a:cubicBezTo>
                      <a:pt x="2428" y="370"/>
                      <a:pt x="655" y="1998"/>
                      <a:pt x="76" y="4135"/>
                    </a:cubicBezTo>
                    <a:cubicBezTo>
                      <a:pt x="0" y="4416"/>
                      <a:pt x="232" y="4599"/>
                      <a:pt x="456" y="4599"/>
                    </a:cubicBezTo>
                    <a:cubicBezTo>
                      <a:pt x="603" y="4599"/>
                      <a:pt x="748" y="4519"/>
                      <a:pt x="798" y="4335"/>
                    </a:cubicBezTo>
                    <a:cubicBezTo>
                      <a:pt x="1314" y="2430"/>
                      <a:pt x="2875" y="1048"/>
                      <a:pt x="4818" y="730"/>
                    </a:cubicBezTo>
                    <a:cubicBezTo>
                      <a:pt x="5267" y="654"/>
                      <a:pt x="5109" y="1"/>
                      <a:pt x="4686" y="1"/>
                    </a:cubicBezTo>
                    <a:close/>
                  </a:path>
                </a:pathLst>
              </a:custGeom>
              <a:solidFill>
                <a:srgbClr val="FFF1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79"/>
              <p:cNvSpPr/>
              <p:nvPr/>
            </p:nvSpPr>
            <p:spPr>
              <a:xfrm rot="-5400000">
                <a:off x="7795539" y="2839715"/>
                <a:ext cx="104881" cy="118016"/>
              </a:xfrm>
              <a:custGeom>
                <a:avLst/>
                <a:gdLst/>
                <a:ahLst/>
                <a:cxnLst/>
                <a:rect l="l" t="t" r="r" b="b"/>
                <a:pathLst>
                  <a:path w="1613" h="1815" extrusionOk="0">
                    <a:moveTo>
                      <a:pt x="515" y="0"/>
                    </a:moveTo>
                    <a:cubicBezTo>
                      <a:pt x="260" y="0"/>
                      <a:pt x="1" y="271"/>
                      <a:pt x="171" y="560"/>
                    </a:cubicBezTo>
                    <a:cubicBezTo>
                      <a:pt x="380" y="915"/>
                      <a:pt x="588" y="1275"/>
                      <a:pt x="797" y="1635"/>
                    </a:cubicBezTo>
                    <a:cubicBezTo>
                      <a:pt x="872" y="1762"/>
                      <a:pt x="985" y="1814"/>
                      <a:pt x="1098" y="1814"/>
                    </a:cubicBezTo>
                    <a:cubicBezTo>
                      <a:pt x="1354" y="1814"/>
                      <a:pt x="1612" y="1546"/>
                      <a:pt x="1444" y="1256"/>
                    </a:cubicBezTo>
                    <a:cubicBezTo>
                      <a:pt x="1236" y="896"/>
                      <a:pt x="1028" y="541"/>
                      <a:pt x="815" y="181"/>
                    </a:cubicBezTo>
                    <a:cubicBezTo>
                      <a:pt x="741" y="53"/>
                      <a:pt x="628" y="0"/>
                      <a:pt x="515" y="0"/>
                    </a:cubicBezTo>
                    <a:close/>
                  </a:path>
                </a:pathLst>
              </a:custGeom>
              <a:solidFill>
                <a:srgbClr val="FFF1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79"/>
              <p:cNvSpPr/>
              <p:nvPr/>
            </p:nvSpPr>
            <p:spPr>
              <a:xfrm rot="-5400000">
                <a:off x="8056961" y="2516457"/>
                <a:ext cx="347545" cy="12861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1978" extrusionOk="0">
                    <a:moveTo>
                      <a:pt x="988" y="0"/>
                    </a:moveTo>
                    <a:cubicBezTo>
                      <a:pt x="443" y="0"/>
                      <a:pt x="0" y="444"/>
                      <a:pt x="0" y="990"/>
                    </a:cubicBezTo>
                    <a:cubicBezTo>
                      <a:pt x="0" y="1535"/>
                      <a:pt x="443" y="1978"/>
                      <a:pt x="988" y="1978"/>
                    </a:cubicBezTo>
                    <a:lnTo>
                      <a:pt x="4356" y="1978"/>
                    </a:lnTo>
                    <a:cubicBezTo>
                      <a:pt x="4901" y="1978"/>
                      <a:pt x="5345" y="1535"/>
                      <a:pt x="5345" y="990"/>
                    </a:cubicBezTo>
                    <a:cubicBezTo>
                      <a:pt x="5345" y="444"/>
                      <a:pt x="4901" y="0"/>
                      <a:pt x="43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79"/>
              <p:cNvSpPr/>
              <p:nvPr/>
            </p:nvSpPr>
            <p:spPr>
              <a:xfrm rot="-5400000">
                <a:off x="8038234" y="2568475"/>
                <a:ext cx="385323" cy="24383"/>
              </a:xfrm>
              <a:custGeom>
                <a:avLst/>
                <a:gdLst/>
                <a:ahLst/>
                <a:cxnLst/>
                <a:rect l="l" t="t" r="r" b="b"/>
                <a:pathLst>
                  <a:path w="5926" h="375" extrusionOk="0">
                    <a:moveTo>
                      <a:pt x="186" y="0"/>
                    </a:moveTo>
                    <a:cubicBezTo>
                      <a:pt x="85" y="0"/>
                      <a:pt x="1" y="83"/>
                      <a:pt x="1" y="186"/>
                    </a:cubicBezTo>
                    <a:cubicBezTo>
                      <a:pt x="1" y="292"/>
                      <a:pt x="85" y="375"/>
                      <a:pt x="186" y="375"/>
                    </a:cubicBezTo>
                    <a:lnTo>
                      <a:pt x="5739" y="375"/>
                    </a:lnTo>
                    <a:cubicBezTo>
                      <a:pt x="5842" y="375"/>
                      <a:pt x="5926" y="292"/>
                      <a:pt x="5926" y="186"/>
                    </a:cubicBezTo>
                    <a:cubicBezTo>
                      <a:pt x="5926" y="83"/>
                      <a:pt x="5842" y="0"/>
                      <a:pt x="5739" y="0"/>
                    </a:cubicBezTo>
                    <a:close/>
                  </a:path>
                </a:pathLst>
              </a:custGeom>
              <a:solidFill>
                <a:srgbClr val="2384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79"/>
              <p:cNvSpPr/>
              <p:nvPr/>
            </p:nvSpPr>
            <p:spPr>
              <a:xfrm rot="-5400000">
                <a:off x="7903021" y="2474876"/>
                <a:ext cx="275695" cy="203911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3136" extrusionOk="0">
                    <a:moveTo>
                      <a:pt x="1519" y="890"/>
                    </a:moveTo>
                    <a:cubicBezTo>
                      <a:pt x="1606" y="1079"/>
                      <a:pt x="1637" y="1284"/>
                      <a:pt x="1569" y="1469"/>
                    </a:cubicBezTo>
                    <a:cubicBezTo>
                      <a:pt x="1496" y="1420"/>
                      <a:pt x="1459" y="1326"/>
                      <a:pt x="1451" y="1246"/>
                    </a:cubicBezTo>
                    <a:cubicBezTo>
                      <a:pt x="1440" y="1132"/>
                      <a:pt x="1474" y="1019"/>
                      <a:pt x="1519" y="894"/>
                    </a:cubicBezTo>
                    <a:lnTo>
                      <a:pt x="1519" y="890"/>
                    </a:lnTo>
                    <a:close/>
                    <a:moveTo>
                      <a:pt x="2728" y="818"/>
                    </a:moveTo>
                    <a:cubicBezTo>
                      <a:pt x="2732" y="928"/>
                      <a:pt x="2724" y="1041"/>
                      <a:pt x="2720" y="1151"/>
                    </a:cubicBezTo>
                    <a:cubicBezTo>
                      <a:pt x="2713" y="1288"/>
                      <a:pt x="2683" y="1454"/>
                      <a:pt x="2584" y="1508"/>
                    </a:cubicBezTo>
                    <a:cubicBezTo>
                      <a:pt x="2489" y="1310"/>
                      <a:pt x="2573" y="1057"/>
                      <a:pt x="2678" y="890"/>
                    </a:cubicBezTo>
                    <a:cubicBezTo>
                      <a:pt x="2694" y="863"/>
                      <a:pt x="2709" y="840"/>
                      <a:pt x="2728" y="818"/>
                    </a:cubicBezTo>
                    <a:close/>
                    <a:moveTo>
                      <a:pt x="2224" y="0"/>
                    </a:moveTo>
                    <a:cubicBezTo>
                      <a:pt x="2038" y="0"/>
                      <a:pt x="1843" y="93"/>
                      <a:pt x="1701" y="258"/>
                    </a:cubicBezTo>
                    <a:cubicBezTo>
                      <a:pt x="1610" y="359"/>
                      <a:pt x="1546" y="481"/>
                      <a:pt x="1493" y="606"/>
                    </a:cubicBezTo>
                    <a:cubicBezTo>
                      <a:pt x="1394" y="477"/>
                      <a:pt x="1274" y="359"/>
                      <a:pt x="1144" y="269"/>
                    </a:cubicBezTo>
                    <a:cubicBezTo>
                      <a:pt x="1050" y="204"/>
                      <a:pt x="924" y="129"/>
                      <a:pt x="781" y="118"/>
                    </a:cubicBezTo>
                    <a:cubicBezTo>
                      <a:pt x="770" y="117"/>
                      <a:pt x="760" y="116"/>
                      <a:pt x="749" y="116"/>
                    </a:cubicBezTo>
                    <a:cubicBezTo>
                      <a:pt x="446" y="116"/>
                      <a:pt x="210" y="431"/>
                      <a:pt x="144" y="749"/>
                    </a:cubicBezTo>
                    <a:cubicBezTo>
                      <a:pt x="1" y="1428"/>
                      <a:pt x="284" y="2136"/>
                      <a:pt x="633" y="2807"/>
                    </a:cubicBezTo>
                    <a:lnTo>
                      <a:pt x="57" y="2807"/>
                    </a:lnTo>
                    <a:lnTo>
                      <a:pt x="57" y="2931"/>
                    </a:lnTo>
                    <a:lnTo>
                      <a:pt x="842" y="2931"/>
                    </a:lnTo>
                    <a:lnTo>
                      <a:pt x="792" y="2840"/>
                    </a:lnTo>
                    <a:cubicBezTo>
                      <a:pt x="436" y="2163"/>
                      <a:pt x="122" y="1443"/>
                      <a:pt x="265" y="777"/>
                    </a:cubicBezTo>
                    <a:cubicBezTo>
                      <a:pt x="321" y="516"/>
                      <a:pt x="514" y="241"/>
                      <a:pt x="750" y="241"/>
                    </a:cubicBezTo>
                    <a:cubicBezTo>
                      <a:pt x="758" y="241"/>
                      <a:pt x="766" y="242"/>
                      <a:pt x="774" y="242"/>
                    </a:cubicBezTo>
                    <a:cubicBezTo>
                      <a:pt x="887" y="249"/>
                      <a:pt x="993" y="314"/>
                      <a:pt x="1073" y="371"/>
                    </a:cubicBezTo>
                    <a:cubicBezTo>
                      <a:pt x="1213" y="469"/>
                      <a:pt x="1342" y="599"/>
                      <a:pt x="1436" y="746"/>
                    </a:cubicBezTo>
                    <a:cubicBezTo>
                      <a:pt x="1424" y="780"/>
                      <a:pt x="1414" y="818"/>
                      <a:pt x="1402" y="852"/>
                    </a:cubicBezTo>
                    <a:cubicBezTo>
                      <a:pt x="1353" y="989"/>
                      <a:pt x="1314" y="1121"/>
                      <a:pt x="1326" y="1258"/>
                    </a:cubicBezTo>
                    <a:cubicBezTo>
                      <a:pt x="1337" y="1398"/>
                      <a:pt x="1421" y="1564"/>
                      <a:pt x="1580" y="1613"/>
                    </a:cubicBezTo>
                    <a:lnTo>
                      <a:pt x="1629" y="1632"/>
                    </a:lnTo>
                    <a:lnTo>
                      <a:pt x="1655" y="1583"/>
                    </a:lnTo>
                    <a:cubicBezTo>
                      <a:pt x="1788" y="1310"/>
                      <a:pt x="1732" y="999"/>
                      <a:pt x="1576" y="735"/>
                    </a:cubicBezTo>
                    <a:cubicBezTo>
                      <a:pt x="1629" y="590"/>
                      <a:pt x="1697" y="450"/>
                      <a:pt x="1796" y="340"/>
                    </a:cubicBezTo>
                    <a:cubicBezTo>
                      <a:pt x="1913" y="204"/>
                      <a:pt x="2073" y="127"/>
                      <a:pt x="2222" y="127"/>
                    </a:cubicBezTo>
                    <a:cubicBezTo>
                      <a:pt x="2251" y="127"/>
                      <a:pt x="2279" y="130"/>
                      <a:pt x="2307" y="136"/>
                    </a:cubicBezTo>
                    <a:cubicBezTo>
                      <a:pt x="2474" y="170"/>
                      <a:pt x="2622" y="329"/>
                      <a:pt x="2683" y="534"/>
                    </a:cubicBezTo>
                    <a:cubicBezTo>
                      <a:pt x="2694" y="572"/>
                      <a:pt x="2705" y="606"/>
                      <a:pt x="2709" y="644"/>
                    </a:cubicBezTo>
                    <a:cubicBezTo>
                      <a:pt x="2660" y="697"/>
                      <a:pt x="2614" y="758"/>
                      <a:pt x="2573" y="822"/>
                    </a:cubicBezTo>
                    <a:cubicBezTo>
                      <a:pt x="2433" y="1041"/>
                      <a:pt x="2337" y="1368"/>
                      <a:pt x="2501" y="1621"/>
                    </a:cubicBezTo>
                    <a:lnTo>
                      <a:pt x="2527" y="1655"/>
                    </a:lnTo>
                    <a:lnTo>
                      <a:pt x="2569" y="1648"/>
                    </a:lnTo>
                    <a:cubicBezTo>
                      <a:pt x="2683" y="1621"/>
                      <a:pt x="2823" y="1519"/>
                      <a:pt x="2845" y="1159"/>
                    </a:cubicBezTo>
                    <a:cubicBezTo>
                      <a:pt x="2853" y="1011"/>
                      <a:pt x="2860" y="849"/>
                      <a:pt x="2842" y="686"/>
                    </a:cubicBezTo>
                    <a:cubicBezTo>
                      <a:pt x="2970" y="560"/>
                      <a:pt x="3125" y="477"/>
                      <a:pt x="3284" y="443"/>
                    </a:cubicBezTo>
                    <a:cubicBezTo>
                      <a:pt x="3328" y="435"/>
                      <a:pt x="3371" y="431"/>
                      <a:pt x="3414" y="431"/>
                    </a:cubicBezTo>
                    <a:cubicBezTo>
                      <a:pt x="3628" y="431"/>
                      <a:pt x="3833" y="529"/>
                      <a:pt x="3940" y="693"/>
                    </a:cubicBezTo>
                    <a:cubicBezTo>
                      <a:pt x="4106" y="950"/>
                      <a:pt x="4024" y="1303"/>
                      <a:pt x="3947" y="1545"/>
                    </a:cubicBezTo>
                    <a:cubicBezTo>
                      <a:pt x="3910" y="1663"/>
                      <a:pt x="3872" y="1777"/>
                      <a:pt x="3830" y="1894"/>
                    </a:cubicBezTo>
                    <a:cubicBezTo>
                      <a:pt x="3701" y="2261"/>
                      <a:pt x="3569" y="2644"/>
                      <a:pt x="3564" y="3041"/>
                    </a:cubicBezTo>
                    <a:lnTo>
                      <a:pt x="3564" y="3099"/>
                    </a:lnTo>
                    <a:lnTo>
                      <a:pt x="3963" y="3136"/>
                    </a:lnTo>
                    <a:lnTo>
                      <a:pt x="3974" y="3011"/>
                    </a:lnTo>
                    <a:lnTo>
                      <a:pt x="3690" y="2985"/>
                    </a:lnTo>
                    <a:cubicBezTo>
                      <a:pt x="3705" y="2625"/>
                      <a:pt x="3826" y="2277"/>
                      <a:pt x="3947" y="1936"/>
                    </a:cubicBezTo>
                    <a:cubicBezTo>
                      <a:pt x="3989" y="1818"/>
                      <a:pt x="4031" y="1700"/>
                      <a:pt x="4064" y="1583"/>
                    </a:cubicBezTo>
                    <a:cubicBezTo>
                      <a:pt x="4152" y="1318"/>
                      <a:pt x="4239" y="928"/>
                      <a:pt x="4046" y="625"/>
                    </a:cubicBezTo>
                    <a:cubicBezTo>
                      <a:pt x="3917" y="426"/>
                      <a:pt x="3673" y="307"/>
                      <a:pt x="3417" y="307"/>
                    </a:cubicBezTo>
                    <a:cubicBezTo>
                      <a:pt x="3364" y="307"/>
                      <a:pt x="3311" y="312"/>
                      <a:pt x="3258" y="322"/>
                    </a:cubicBezTo>
                    <a:cubicBezTo>
                      <a:pt x="3103" y="352"/>
                      <a:pt x="2947" y="431"/>
                      <a:pt x="2814" y="541"/>
                    </a:cubicBezTo>
                    <a:cubicBezTo>
                      <a:pt x="2811" y="527"/>
                      <a:pt x="2807" y="515"/>
                      <a:pt x="2804" y="499"/>
                    </a:cubicBezTo>
                    <a:cubicBezTo>
                      <a:pt x="2743" y="303"/>
                      <a:pt x="2587" y="72"/>
                      <a:pt x="2334" y="11"/>
                    </a:cubicBezTo>
                    <a:cubicBezTo>
                      <a:pt x="2298" y="4"/>
                      <a:pt x="2261" y="0"/>
                      <a:pt x="2224" y="0"/>
                    </a:cubicBezTo>
                    <a:close/>
                  </a:path>
                </a:pathLst>
              </a:custGeom>
              <a:solidFill>
                <a:srgbClr val="C4B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338" name="Google Shape;1338;p79"/>
            <p:cNvCxnSpPr/>
            <p:nvPr/>
          </p:nvCxnSpPr>
          <p:spPr>
            <a:xfrm>
              <a:off x="6452145" y="900"/>
              <a:ext cx="0" cy="1533900"/>
            </a:xfrm>
            <a:prstGeom prst="straightConnector1">
              <a:avLst/>
            </a:prstGeom>
            <a:noFill/>
            <a:ln w="28575" cap="flat" cmpd="sng">
              <a:solidFill>
                <a:srgbClr val="33898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39" name="Google Shape;1339;p79"/>
          <p:cNvGrpSpPr/>
          <p:nvPr/>
        </p:nvGrpSpPr>
        <p:grpSpPr>
          <a:xfrm>
            <a:off x="6279844" y="3786626"/>
            <a:ext cx="3083300" cy="1356872"/>
            <a:chOff x="4572000" y="3786626"/>
            <a:chExt cx="3083300" cy="1356872"/>
          </a:xfrm>
        </p:grpSpPr>
        <p:sp>
          <p:nvSpPr>
            <p:cNvPr id="1340" name="Google Shape;1340;p79"/>
            <p:cNvSpPr/>
            <p:nvPr/>
          </p:nvSpPr>
          <p:spPr>
            <a:xfrm>
              <a:off x="4572000" y="4356142"/>
              <a:ext cx="2900523" cy="787356"/>
            </a:xfrm>
            <a:custGeom>
              <a:avLst/>
              <a:gdLst/>
              <a:ahLst/>
              <a:cxnLst/>
              <a:rect l="l" t="t" r="r" b="b"/>
              <a:pathLst>
                <a:path w="65471" h="29229" extrusionOk="0">
                  <a:moveTo>
                    <a:pt x="0" y="1"/>
                  </a:moveTo>
                  <a:lnTo>
                    <a:pt x="0" y="29228"/>
                  </a:lnTo>
                  <a:lnTo>
                    <a:pt x="65471" y="29228"/>
                  </a:lnTo>
                  <a:lnTo>
                    <a:pt x="654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79"/>
            <p:cNvSpPr/>
            <p:nvPr/>
          </p:nvSpPr>
          <p:spPr>
            <a:xfrm>
              <a:off x="6053600" y="4482736"/>
              <a:ext cx="1601700" cy="135900"/>
            </a:xfrm>
            <a:prstGeom prst="ellipse">
              <a:avLst/>
            </a:prstGeom>
            <a:solidFill>
              <a:schemeClr val="dk1">
                <a:alpha val="322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79"/>
            <p:cNvSpPr/>
            <p:nvPr/>
          </p:nvSpPr>
          <p:spPr>
            <a:xfrm>
              <a:off x="6425165" y="3797154"/>
              <a:ext cx="119234" cy="590175"/>
            </a:xfrm>
            <a:custGeom>
              <a:avLst/>
              <a:gdLst/>
              <a:ahLst/>
              <a:cxnLst/>
              <a:rect l="l" t="t" r="r" b="b"/>
              <a:pathLst>
                <a:path w="4315" h="21358" extrusionOk="0">
                  <a:moveTo>
                    <a:pt x="0" y="1"/>
                  </a:moveTo>
                  <a:lnTo>
                    <a:pt x="0" y="19199"/>
                  </a:lnTo>
                  <a:cubicBezTo>
                    <a:pt x="0" y="20392"/>
                    <a:pt x="967" y="21358"/>
                    <a:pt x="2156" y="21358"/>
                  </a:cubicBezTo>
                  <a:cubicBezTo>
                    <a:pt x="3349" y="21358"/>
                    <a:pt x="4315" y="20392"/>
                    <a:pt x="4315" y="19199"/>
                  </a:cubicBezTo>
                  <a:lnTo>
                    <a:pt x="4315" y="1"/>
                  </a:ln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79"/>
            <p:cNvSpPr/>
            <p:nvPr/>
          </p:nvSpPr>
          <p:spPr>
            <a:xfrm>
              <a:off x="6445778" y="3817796"/>
              <a:ext cx="77896" cy="548809"/>
            </a:xfrm>
            <a:custGeom>
              <a:avLst/>
              <a:gdLst/>
              <a:ahLst/>
              <a:cxnLst/>
              <a:rect l="l" t="t" r="r" b="b"/>
              <a:pathLst>
                <a:path w="2819" h="19861" extrusionOk="0">
                  <a:moveTo>
                    <a:pt x="1" y="0"/>
                  </a:moveTo>
                  <a:lnTo>
                    <a:pt x="1" y="18452"/>
                  </a:lnTo>
                  <a:cubicBezTo>
                    <a:pt x="1" y="19228"/>
                    <a:pt x="633" y="19861"/>
                    <a:pt x="1410" y="19861"/>
                  </a:cubicBezTo>
                  <a:cubicBezTo>
                    <a:pt x="2190" y="19861"/>
                    <a:pt x="2819" y="19228"/>
                    <a:pt x="2819" y="18452"/>
                  </a:cubicBezTo>
                  <a:lnTo>
                    <a:pt x="2819" y="0"/>
                  </a:ln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79"/>
            <p:cNvSpPr/>
            <p:nvPr/>
          </p:nvSpPr>
          <p:spPr>
            <a:xfrm>
              <a:off x="6403916" y="3786626"/>
              <a:ext cx="161650" cy="18099"/>
            </a:xfrm>
            <a:custGeom>
              <a:avLst/>
              <a:gdLst/>
              <a:ahLst/>
              <a:cxnLst/>
              <a:rect l="l" t="t" r="r" b="b"/>
              <a:pathLst>
                <a:path w="5850" h="655" extrusionOk="0">
                  <a:moveTo>
                    <a:pt x="330" y="0"/>
                  </a:moveTo>
                  <a:cubicBezTo>
                    <a:pt x="148" y="0"/>
                    <a:pt x="0" y="147"/>
                    <a:pt x="0" y="329"/>
                  </a:cubicBezTo>
                  <a:cubicBezTo>
                    <a:pt x="0" y="507"/>
                    <a:pt x="148" y="655"/>
                    <a:pt x="330" y="655"/>
                  </a:cubicBezTo>
                  <a:lnTo>
                    <a:pt x="5523" y="655"/>
                  </a:lnTo>
                  <a:cubicBezTo>
                    <a:pt x="5705" y="655"/>
                    <a:pt x="5849" y="507"/>
                    <a:pt x="5849" y="329"/>
                  </a:cubicBezTo>
                  <a:cubicBezTo>
                    <a:pt x="5849" y="147"/>
                    <a:pt x="5705" y="0"/>
                    <a:pt x="5523" y="0"/>
                  </a:cubicBez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79"/>
            <p:cNvSpPr/>
            <p:nvPr/>
          </p:nvSpPr>
          <p:spPr>
            <a:xfrm>
              <a:off x="6425165" y="3797154"/>
              <a:ext cx="119234" cy="590175"/>
            </a:xfrm>
            <a:custGeom>
              <a:avLst/>
              <a:gdLst/>
              <a:ahLst/>
              <a:cxnLst/>
              <a:rect l="l" t="t" r="r" b="b"/>
              <a:pathLst>
                <a:path w="4315" h="21358" extrusionOk="0">
                  <a:moveTo>
                    <a:pt x="0" y="1"/>
                  </a:moveTo>
                  <a:lnTo>
                    <a:pt x="0" y="19199"/>
                  </a:lnTo>
                  <a:cubicBezTo>
                    <a:pt x="0" y="20392"/>
                    <a:pt x="967" y="21358"/>
                    <a:pt x="2156" y="21358"/>
                  </a:cubicBezTo>
                  <a:cubicBezTo>
                    <a:pt x="3349" y="21358"/>
                    <a:pt x="4315" y="20392"/>
                    <a:pt x="4315" y="19199"/>
                  </a:cubicBezTo>
                  <a:lnTo>
                    <a:pt x="43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79"/>
            <p:cNvSpPr/>
            <p:nvPr/>
          </p:nvSpPr>
          <p:spPr>
            <a:xfrm>
              <a:off x="6445778" y="4030151"/>
              <a:ext cx="77896" cy="343693"/>
            </a:xfrm>
            <a:custGeom>
              <a:avLst/>
              <a:gdLst/>
              <a:ahLst/>
              <a:cxnLst/>
              <a:rect l="l" t="t" r="r" b="b"/>
              <a:pathLst>
                <a:path w="2819" h="12438" extrusionOk="0">
                  <a:moveTo>
                    <a:pt x="2053" y="0"/>
                  </a:moveTo>
                  <a:cubicBezTo>
                    <a:pt x="1489" y="0"/>
                    <a:pt x="934" y="69"/>
                    <a:pt x="396" y="69"/>
                  </a:cubicBezTo>
                  <a:cubicBezTo>
                    <a:pt x="263" y="69"/>
                    <a:pt x="131" y="65"/>
                    <a:pt x="1" y="55"/>
                  </a:cubicBezTo>
                  <a:lnTo>
                    <a:pt x="1" y="11028"/>
                  </a:lnTo>
                  <a:cubicBezTo>
                    <a:pt x="1" y="11805"/>
                    <a:pt x="633" y="12437"/>
                    <a:pt x="1410" y="12437"/>
                  </a:cubicBezTo>
                  <a:cubicBezTo>
                    <a:pt x="2190" y="12437"/>
                    <a:pt x="2819" y="11805"/>
                    <a:pt x="2819" y="11028"/>
                  </a:cubicBezTo>
                  <a:lnTo>
                    <a:pt x="2819" y="55"/>
                  </a:lnTo>
                  <a:cubicBezTo>
                    <a:pt x="2562" y="14"/>
                    <a:pt x="2306" y="0"/>
                    <a:pt x="2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79"/>
            <p:cNvSpPr/>
            <p:nvPr/>
          </p:nvSpPr>
          <p:spPr>
            <a:xfrm>
              <a:off x="6403916" y="3786626"/>
              <a:ext cx="161650" cy="18099"/>
            </a:xfrm>
            <a:custGeom>
              <a:avLst/>
              <a:gdLst/>
              <a:ahLst/>
              <a:cxnLst/>
              <a:rect l="l" t="t" r="r" b="b"/>
              <a:pathLst>
                <a:path w="5850" h="655" extrusionOk="0">
                  <a:moveTo>
                    <a:pt x="330" y="0"/>
                  </a:moveTo>
                  <a:cubicBezTo>
                    <a:pt x="148" y="0"/>
                    <a:pt x="0" y="147"/>
                    <a:pt x="0" y="329"/>
                  </a:cubicBezTo>
                  <a:cubicBezTo>
                    <a:pt x="0" y="507"/>
                    <a:pt x="148" y="655"/>
                    <a:pt x="330" y="655"/>
                  </a:cubicBezTo>
                  <a:lnTo>
                    <a:pt x="5523" y="655"/>
                  </a:lnTo>
                  <a:cubicBezTo>
                    <a:pt x="5705" y="655"/>
                    <a:pt x="5849" y="507"/>
                    <a:pt x="5849" y="329"/>
                  </a:cubicBezTo>
                  <a:cubicBezTo>
                    <a:pt x="5849" y="147"/>
                    <a:pt x="5705" y="0"/>
                    <a:pt x="55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79"/>
            <p:cNvSpPr/>
            <p:nvPr/>
          </p:nvSpPr>
          <p:spPr>
            <a:xfrm>
              <a:off x="6798418" y="3797154"/>
              <a:ext cx="119234" cy="590175"/>
            </a:xfrm>
            <a:custGeom>
              <a:avLst/>
              <a:gdLst/>
              <a:ahLst/>
              <a:cxnLst/>
              <a:rect l="l" t="t" r="r" b="b"/>
              <a:pathLst>
                <a:path w="4315" h="21358" extrusionOk="0">
                  <a:moveTo>
                    <a:pt x="1" y="1"/>
                  </a:moveTo>
                  <a:lnTo>
                    <a:pt x="1" y="21225"/>
                  </a:lnTo>
                  <a:cubicBezTo>
                    <a:pt x="1" y="21297"/>
                    <a:pt x="57" y="21358"/>
                    <a:pt x="129" y="21358"/>
                  </a:cubicBezTo>
                  <a:lnTo>
                    <a:pt x="4186" y="21358"/>
                  </a:lnTo>
                  <a:cubicBezTo>
                    <a:pt x="4258" y="21358"/>
                    <a:pt x="4314" y="21297"/>
                    <a:pt x="4314" y="21225"/>
                  </a:cubicBezTo>
                  <a:lnTo>
                    <a:pt x="4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79"/>
            <p:cNvSpPr/>
            <p:nvPr/>
          </p:nvSpPr>
          <p:spPr>
            <a:xfrm>
              <a:off x="6819031" y="4230624"/>
              <a:ext cx="78007" cy="135980"/>
            </a:xfrm>
            <a:custGeom>
              <a:avLst/>
              <a:gdLst/>
              <a:ahLst/>
              <a:cxnLst/>
              <a:rect l="l" t="t" r="r" b="b"/>
              <a:pathLst>
                <a:path w="2823" h="4921" extrusionOk="0">
                  <a:moveTo>
                    <a:pt x="0" y="1"/>
                  </a:moveTo>
                  <a:lnTo>
                    <a:pt x="0" y="3512"/>
                  </a:lnTo>
                  <a:cubicBezTo>
                    <a:pt x="0" y="4288"/>
                    <a:pt x="633" y="4921"/>
                    <a:pt x="1414" y="4921"/>
                  </a:cubicBezTo>
                  <a:cubicBezTo>
                    <a:pt x="2190" y="4921"/>
                    <a:pt x="2823" y="4288"/>
                    <a:pt x="2823" y="3512"/>
                  </a:cubicBezTo>
                  <a:lnTo>
                    <a:pt x="28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79"/>
            <p:cNvSpPr/>
            <p:nvPr/>
          </p:nvSpPr>
          <p:spPr>
            <a:xfrm>
              <a:off x="6777279" y="3786626"/>
              <a:ext cx="161622" cy="18099"/>
            </a:xfrm>
            <a:custGeom>
              <a:avLst/>
              <a:gdLst/>
              <a:ahLst/>
              <a:cxnLst/>
              <a:rect l="l" t="t" r="r" b="b"/>
              <a:pathLst>
                <a:path w="5849" h="655" extrusionOk="0">
                  <a:moveTo>
                    <a:pt x="326" y="0"/>
                  </a:moveTo>
                  <a:cubicBezTo>
                    <a:pt x="144" y="0"/>
                    <a:pt x="0" y="147"/>
                    <a:pt x="0" y="329"/>
                  </a:cubicBezTo>
                  <a:cubicBezTo>
                    <a:pt x="0" y="507"/>
                    <a:pt x="144" y="655"/>
                    <a:pt x="326" y="655"/>
                  </a:cubicBezTo>
                  <a:lnTo>
                    <a:pt x="5519" y="655"/>
                  </a:lnTo>
                  <a:cubicBezTo>
                    <a:pt x="5701" y="655"/>
                    <a:pt x="5848" y="507"/>
                    <a:pt x="5848" y="329"/>
                  </a:cubicBezTo>
                  <a:cubicBezTo>
                    <a:pt x="5848" y="147"/>
                    <a:pt x="5701" y="0"/>
                    <a:pt x="55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79"/>
            <p:cNvSpPr/>
            <p:nvPr/>
          </p:nvSpPr>
          <p:spPr>
            <a:xfrm>
              <a:off x="7171670" y="3797154"/>
              <a:ext cx="119345" cy="590175"/>
            </a:xfrm>
            <a:custGeom>
              <a:avLst/>
              <a:gdLst/>
              <a:ahLst/>
              <a:cxnLst/>
              <a:rect l="l" t="t" r="r" b="b"/>
              <a:pathLst>
                <a:path w="4319" h="21358" extrusionOk="0">
                  <a:moveTo>
                    <a:pt x="0" y="1"/>
                  </a:moveTo>
                  <a:lnTo>
                    <a:pt x="0" y="19199"/>
                  </a:lnTo>
                  <a:cubicBezTo>
                    <a:pt x="0" y="20392"/>
                    <a:pt x="966" y="21358"/>
                    <a:pt x="2159" y="21358"/>
                  </a:cubicBezTo>
                  <a:cubicBezTo>
                    <a:pt x="3348" y="21358"/>
                    <a:pt x="4318" y="20392"/>
                    <a:pt x="4318" y="19199"/>
                  </a:cubicBezTo>
                  <a:lnTo>
                    <a:pt x="431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79"/>
            <p:cNvSpPr/>
            <p:nvPr/>
          </p:nvSpPr>
          <p:spPr>
            <a:xfrm>
              <a:off x="7192394" y="3992598"/>
              <a:ext cx="77896" cy="374006"/>
            </a:xfrm>
            <a:custGeom>
              <a:avLst/>
              <a:gdLst/>
              <a:ahLst/>
              <a:cxnLst/>
              <a:rect l="l" t="t" r="r" b="b"/>
              <a:pathLst>
                <a:path w="2819" h="13535" extrusionOk="0">
                  <a:moveTo>
                    <a:pt x="2818" y="4"/>
                  </a:moveTo>
                  <a:cubicBezTo>
                    <a:pt x="1883" y="8"/>
                    <a:pt x="951" y="1"/>
                    <a:pt x="0" y="34"/>
                  </a:cubicBezTo>
                  <a:lnTo>
                    <a:pt x="0" y="12126"/>
                  </a:lnTo>
                  <a:cubicBezTo>
                    <a:pt x="0" y="12902"/>
                    <a:pt x="633" y="13535"/>
                    <a:pt x="1409" y="13535"/>
                  </a:cubicBezTo>
                  <a:cubicBezTo>
                    <a:pt x="2186" y="13535"/>
                    <a:pt x="2818" y="12902"/>
                    <a:pt x="2818" y="12126"/>
                  </a:cubicBezTo>
                  <a:lnTo>
                    <a:pt x="2818" y="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79"/>
            <p:cNvSpPr/>
            <p:nvPr/>
          </p:nvSpPr>
          <p:spPr>
            <a:xfrm>
              <a:off x="7150504" y="3786626"/>
              <a:ext cx="161650" cy="18099"/>
            </a:xfrm>
            <a:custGeom>
              <a:avLst/>
              <a:gdLst/>
              <a:ahLst/>
              <a:cxnLst/>
              <a:rect l="l" t="t" r="r" b="b"/>
              <a:pathLst>
                <a:path w="5850" h="655" extrusionOk="0">
                  <a:moveTo>
                    <a:pt x="327" y="0"/>
                  </a:moveTo>
                  <a:cubicBezTo>
                    <a:pt x="145" y="0"/>
                    <a:pt x="1" y="147"/>
                    <a:pt x="1" y="329"/>
                  </a:cubicBezTo>
                  <a:cubicBezTo>
                    <a:pt x="1" y="507"/>
                    <a:pt x="145" y="655"/>
                    <a:pt x="327" y="655"/>
                  </a:cubicBezTo>
                  <a:lnTo>
                    <a:pt x="5520" y="655"/>
                  </a:lnTo>
                  <a:cubicBezTo>
                    <a:pt x="5702" y="655"/>
                    <a:pt x="5850" y="507"/>
                    <a:pt x="5850" y="329"/>
                  </a:cubicBezTo>
                  <a:cubicBezTo>
                    <a:pt x="5850" y="147"/>
                    <a:pt x="5702" y="0"/>
                    <a:pt x="5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79"/>
            <p:cNvSpPr/>
            <p:nvPr/>
          </p:nvSpPr>
          <p:spPr>
            <a:xfrm>
              <a:off x="6243650" y="3870767"/>
              <a:ext cx="1228873" cy="666137"/>
            </a:xfrm>
            <a:custGeom>
              <a:avLst/>
              <a:gdLst/>
              <a:ahLst/>
              <a:cxnLst/>
              <a:rect l="l" t="t" r="r" b="b"/>
              <a:pathLst>
                <a:path w="44472" h="24107" extrusionOk="0">
                  <a:moveTo>
                    <a:pt x="43722" y="3288"/>
                  </a:moveTo>
                  <a:lnTo>
                    <a:pt x="43722" y="21823"/>
                  </a:lnTo>
                  <a:lnTo>
                    <a:pt x="747" y="21823"/>
                  </a:lnTo>
                  <a:lnTo>
                    <a:pt x="747" y="3288"/>
                  </a:lnTo>
                  <a:close/>
                  <a:moveTo>
                    <a:pt x="1232" y="1"/>
                  </a:moveTo>
                  <a:cubicBezTo>
                    <a:pt x="550" y="1"/>
                    <a:pt x="1" y="553"/>
                    <a:pt x="1" y="1232"/>
                  </a:cubicBezTo>
                  <a:lnTo>
                    <a:pt x="1" y="24106"/>
                  </a:lnTo>
                  <a:lnTo>
                    <a:pt x="44472" y="24106"/>
                  </a:lnTo>
                  <a:lnTo>
                    <a:pt x="44472" y="1232"/>
                  </a:lnTo>
                  <a:cubicBezTo>
                    <a:pt x="44472" y="553"/>
                    <a:pt x="43919" y="1"/>
                    <a:pt x="43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79"/>
            <p:cNvSpPr/>
            <p:nvPr/>
          </p:nvSpPr>
          <p:spPr>
            <a:xfrm>
              <a:off x="6243650" y="3983701"/>
              <a:ext cx="1228873" cy="553203"/>
            </a:xfrm>
            <a:custGeom>
              <a:avLst/>
              <a:gdLst/>
              <a:ahLst/>
              <a:cxnLst/>
              <a:rect l="l" t="t" r="r" b="b"/>
              <a:pathLst>
                <a:path w="44472" h="20020" extrusionOk="0">
                  <a:moveTo>
                    <a:pt x="44472" y="0"/>
                  </a:moveTo>
                  <a:cubicBezTo>
                    <a:pt x="44233" y="440"/>
                    <a:pt x="43983" y="868"/>
                    <a:pt x="43722" y="1285"/>
                  </a:cubicBezTo>
                  <a:lnTo>
                    <a:pt x="43722" y="17736"/>
                  </a:lnTo>
                  <a:lnTo>
                    <a:pt x="747" y="17736"/>
                  </a:lnTo>
                  <a:lnTo>
                    <a:pt x="747" y="16318"/>
                  </a:lnTo>
                  <a:cubicBezTo>
                    <a:pt x="497" y="16346"/>
                    <a:pt x="247" y="16372"/>
                    <a:pt x="1" y="16395"/>
                  </a:cubicBezTo>
                  <a:lnTo>
                    <a:pt x="1" y="20019"/>
                  </a:lnTo>
                  <a:lnTo>
                    <a:pt x="44472" y="20019"/>
                  </a:lnTo>
                  <a:lnTo>
                    <a:pt x="444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31" y="461460"/>
            <a:ext cx="4089226" cy="408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079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9" name="Google Shape;1329;p79"/>
          <p:cNvGrpSpPr/>
          <p:nvPr/>
        </p:nvGrpSpPr>
        <p:grpSpPr>
          <a:xfrm>
            <a:off x="8161983" y="900"/>
            <a:ext cx="802505" cy="2363546"/>
            <a:chOff x="6048200" y="900"/>
            <a:chExt cx="802505" cy="2363546"/>
          </a:xfrm>
        </p:grpSpPr>
        <p:grpSp>
          <p:nvGrpSpPr>
            <p:cNvPr id="1330" name="Google Shape;1330;p79"/>
            <p:cNvGrpSpPr/>
            <p:nvPr/>
          </p:nvGrpSpPr>
          <p:grpSpPr>
            <a:xfrm rot="-5400000">
              <a:off x="6010065" y="1523805"/>
              <a:ext cx="878776" cy="802505"/>
              <a:chOff x="7416265" y="2170505"/>
              <a:chExt cx="878776" cy="802505"/>
            </a:xfrm>
          </p:grpSpPr>
          <p:sp>
            <p:nvSpPr>
              <p:cNvPr id="1331" name="Google Shape;1331;p79"/>
              <p:cNvSpPr/>
              <p:nvPr/>
            </p:nvSpPr>
            <p:spPr>
              <a:xfrm rot="-5400000">
                <a:off x="7414184" y="2190595"/>
                <a:ext cx="784496" cy="780335"/>
              </a:xfrm>
              <a:custGeom>
                <a:avLst/>
                <a:gdLst/>
                <a:ahLst/>
                <a:cxnLst/>
                <a:rect l="l" t="t" r="r" b="b"/>
                <a:pathLst>
                  <a:path w="12065" h="12001" extrusionOk="0">
                    <a:moveTo>
                      <a:pt x="6034" y="0"/>
                    </a:moveTo>
                    <a:cubicBezTo>
                      <a:pt x="2701" y="0"/>
                      <a:pt x="0" y="2303"/>
                      <a:pt x="0" y="5144"/>
                    </a:cubicBezTo>
                    <a:cubicBezTo>
                      <a:pt x="0" y="6936"/>
                      <a:pt x="1079" y="8515"/>
                      <a:pt x="2712" y="9436"/>
                    </a:cubicBezTo>
                    <a:cubicBezTo>
                      <a:pt x="3633" y="9955"/>
                      <a:pt x="4186" y="10943"/>
                      <a:pt x="4186" y="12000"/>
                    </a:cubicBezTo>
                    <a:lnTo>
                      <a:pt x="7878" y="12000"/>
                    </a:lnTo>
                    <a:cubicBezTo>
                      <a:pt x="7878" y="10943"/>
                      <a:pt x="8436" y="9955"/>
                      <a:pt x="9356" y="9436"/>
                    </a:cubicBezTo>
                    <a:cubicBezTo>
                      <a:pt x="10988" y="8515"/>
                      <a:pt x="12065" y="6936"/>
                      <a:pt x="12065" y="5144"/>
                    </a:cubicBezTo>
                    <a:cubicBezTo>
                      <a:pt x="12065" y="2303"/>
                      <a:pt x="9364" y="0"/>
                      <a:pt x="6034" y="0"/>
                    </a:cubicBezTo>
                    <a:close/>
                  </a:path>
                </a:pathLst>
              </a:custGeom>
              <a:solidFill>
                <a:srgbClr val="F1DE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79"/>
              <p:cNvSpPr/>
              <p:nvPr/>
            </p:nvSpPr>
            <p:spPr>
              <a:xfrm rot="-5400000">
                <a:off x="7590362" y="2124177"/>
                <a:ext cx="559909" cy="652566"/>
              </a:xfrm>
              <a:custGeom>
                <a:avLst/>
                <a:gdLst/>
                <a:ahLst/>
                <a:cxnLst/>
                <a:rect l="l" t="t" r="r" b="b"/>
                <a:pathLst>
                  <a:path w="8611" h="10036" extrusionOk="0">
                    <a:moveTo>
                      <a:pt x="7042" y="1"/>
                    </a:moveTo>
                    <a:cubicBezTo>
                      <a:pt x="8610" y="4308"/>
                      <a:pt x="2988" y="6182"/>
                      <a:pt x="0" y="8452"/>
                    </a:cubicBezTo>
                    <a:cubicBezTo>
                      <a:pt x="292" y="8918"/>
                      <a:pt x="455" y="9463"/>
                      <a:pt x="455" y="10035"/>
                    </a:cubicBezTo>
                    <a:lnTo>
                      <a:pt x="4147" y="10035"/>
                    </a:lnTo>
                    <a:cubicBezTo>
                      <a:pt x="4147" y="8978"/>
                      <a:pt x="4705" y="7990"/>
                      <a:pt x="5625" y="7471"/>
                    </a:cubicBezTo>
                    <a:cubicBezTo>
                      <a:pt x="7257" y="6550"/>
                      <a:pt x="8334" y="4971"/>
                      <a:pt x="8334" y="3179"/>
                    </a:cubicBezTo>
                    <a:cubicBezTo>
                      <a:pt x="8334" y="1978"/>
                      <a:pt x="7848" y="876"/>
                      <a:pt x="70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79"/>
              <p:cNvSpPr/>
              <p:nvPr/>
            </p:nvSpPr>
            <p:spPr>
              <a:xfrm rot="-5400000">
                <a:off x="7425140" y="2626343"/>
                <a:ext cx="342539" cy="299038"/>
              </a:xfrm>
              <a:custGeom>
                <a:avLst/>
                <a:gdLst/>
                <a:ahLst/>
                <a:cxnLst/>
                <a:rect l="l" t="t" r="r" b="b"/>
                <a:pathLst>
                  <a:path w="5268" h="4599" extrusionOk="0">
                    <a:moveTo>
                      <a:pt x="4686" y="1"/>
                    </a:moveTo>
                    <a:cubicBezTo>
                      <a:pt x="4664" y="1"/>
                      <a:pt x="4641" y="2"/>
                      <a:pt x="4617" y="6"/>
                    </a:cubicBezTo>
                    <a:cubicBezTo>
                      <a:pt x="2428" y="370"/>
                      <a:pt x="655" y="1998"/>
                      <a:pt x="76" y="4135"/>
                    </a:cubicBezTo>
                    <a:cubicBezTo>
                      <a:pt x="0" y="4416"/>
                      <a:pt x="232" y="4599"/>
                      <a:pt x="456" y="4599"/>
                    </a:cubicBezTo>
                    <a:cubicBezTo>
                      <a:pt x="603" y="4599"/>
                      <a:pt x="748" y="4519"/>
                      <a:pt x="798" y="4335"/>
                    </a:cubicBezTo>
                    <a:cubicBezTo>
                      <a:pt x="1314" y="2430"/>
                      <a:pt x="2875" y="1048"/>
                      <a:pt x="4818" y="730"/>
                    </a:cubicBezTo>
                    <a:cubicBezTo>
                      <a:pt x="5267" y="654"/>
                      <a:pt x="5109" y="1"/>
                      <a:pt x="4686" y="1"/>
                    </a:cubicBezTo>
                    <a:close/>
                  </a:path>
                </a:pathLst>
              </a:custGeom>
              <a:solidFill>
                <a:srgbClr val="FFF1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79"/>
              <p:cNvSpPr/>
              <p:nvPr/>
            </p:nvSpPr>
            <p:spPr>
              <a:xfrm rot="-5400000">
                <a:off x="7795539" y="2839715"/>
                <a:ext cx="104881" cy="118016"/>
              </a:xfrm>
              <a:custGeom>
                <a:avLst/>
                <a:gdLst/>
                <a:ahLst/>
                <a:cxnLst/>
                <a:rect l="l" t="t" r="r" b="b"/>
                <a:pathLst>
                  <a:path w="1613" h="1815" extrusionOk="0">
                    <a:moveTo>
                      <a:pt x="515" y="0"/>
                    </a:moveTo>
                    <a:cubicBezTo>
                      <a:pt x="260" y="0"/>
                      <a:pt x="1" y="271"/>
                      <a:pt x="171" y="560"/>
                    </a:cubicBezTo>
                    <a:cubicBezTo>
                      <a:pt x="380" y="915"/>
                      <a:pt x="588" y="1275"/>
                      <a:pt x="797" y="1635"/>
                    </a:cubicBezTo>
                    <a:cubicBezTo>
                      <a:pt x="872" y="1762"/>
                      <a:pt x="985" y="1814"/>
                      <a:pt x="1098" y="1814"/>
                    </a:cubicBezTo>
                    <a:cubicBezTo>
                      <a:pt x="1354" y="1814"/>
                      <a:pt x="1612" y="1546"/>
                      <a:pt x="1444" y="1256"/>
                    </a:cubicBezTo>
                    <a:cubicBezTo>
                      <a:pt x="1236" y="896"/>
                      <a:pt x="1028" y="541"/>
                      <a:pt x="815" y="181"/>
                    </a:cubicBezTo>
                    <a:cubicBezTo>
                      <a:pt x="741" y="53"/>
                      <a:pt x="628" y="0"/>
                      <a:pt x="515" y="0"/>
                    </a:cubicBezTo>
                    <a:close/>
                  </a:path>
                </a:pathLst>
              </a:custGeom>
              <a:solidFill>
                <a:srgbClr val="FFF1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79"/>
              <p:cNvSpPr/>
              <p:nvPr/>
            </p:nvSpPr>
            <p:spPr>
              <a:xfrm rot="-5400000">
                <a:off x="8056961" y="2516457"/>
                <a:ext cx="347545" cy="12861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1978" extrusionOk="0">
                    <a:moveTo>
                      <a:pt x="988" y="0"/>
                    </a:moveTo>
                    <a:cubicBezTo>
                      <a:pt x="443" y="0"/>
                      <a:pt x="0" y="444"/>
                      <a:pt x="0" y="990"/>
                    </a:cubicBezTo>
                    <a:cubicBezTo>
                      <a:pt x="0" y="1535"/>
                      <a:pt x="443" y="1978"/>
                      <a:pt x="988" y="1978"/>
                    </a:cubicBezTo>
                    <a:lnTo>
                      <a:pt x="4356" y="1978"/>
                    </a:lnTo>
                    <a:cubicBezTo>
                      <a:pt x="4901" y="1978"/>
                      <a:pt x="5345" y="1535"/>
                      <a:pt x="5345" y="990"/>
                    </a:cubicBezTo>
                    <a:cubicBezTo>
                      <a:pt x="5345" y="444"/>
                      <a:pt x="4901" y="0"/>
                      <a:pt x="43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79"/>
              <p:cNvSpPr/>
              <p:nvPr/>
            </p:nvSpPr>
            <p:spPr>
              <a:xfrm rot="-5400000">
                <a:off x="8038234" y="2568475"/>
                <a:ext cx="385323" cy="24383"/>
              </a:xfrm>
              <a:custGeom>
                <a:avLst/>
                <a:gdLst/>
                <a:ahLst/>
                <a:cxnLst/>
                <a:rect l="l" t="t" r="r" b="b"/>
                <a:pathLst>
                  <a:path w="5926" h="375" extrusionOk="0">
                    <a:moveTo>
                      <a:pt x="186" y="0"/>
                    </a:moveTo>
                    <a:cubicBezTo>
                      <a:pt x="85" y="0"/>
                      <a:pt x="1" y="83"/>
                      <a:pt x="1" y="186"/>
                    </a:cubicBezTo>
                    <a:cubicBezTo>
                      <a:pt x="1" y="292"/>
                      <a:pt x="85" y="375"/>
                      <a:pt x="186" y="375"/>
                    </a:cubicBezTo>
                    <a:lnTo>
                      <a:pt x="5739" y="375"/>
                    </a:lnTo>
                    <a:cubicBezTo>
                      <a:pt x="5842" y="375"/>
                      <a:pt x="5926" y="292"/>
                      <a:pt x="5926" y="186"/>
                    </a:cubicBezTo>
                    <a:cubicBezTo>
                      <a:pt x="5926" y="83"/>
                      <a:pt x="5842" y="0"/>
                      <a:pt x="5739" y="0"/>
                    </a:cubicBezTo>
                    <a:close/>
                  </a:path>
                </a:pathLst>
              </a:custGeom>
              <a:solidFill>
                <a:srgbClr val="2384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79"/>
              <p:cNvSpPr/>
              <p:nvPr/>
            </p:nvSpPr>
            <p:spPr>
              <a:xfrm rot="-5400000">
                <a:off x="7903021" y="2474876"/>
                <a:ext cx="275695" cy="203911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3136" extrusionOk="0">
                    <a:moveTo>
                      <a:pt x="1519" y="890"/>
                    </a:moveTo>
                    <a:cubicBezTo>
                      <a:pt x="1606" y="1079"/>
                      <a:pt x="1637" y="1284"/>
                      <a:pt x="1569" y="1469"/>
                    </a:cubicBezTo>
                    <a:cubicBezTo>
                      <a:pt x="1496" y="1420"/>
                      <a:pt x="1459" y="1326"/>
                      <a:pt x="1451" y="1246"/>
                    </a:cubicBezTo>
                    <a:cubicBezTo>
                      <a:pt x="1440" y="1132"/>
                      <a:pt x="1474" y="1019"/>
                      <a:pt x="1519" y="894"/>
                    </a:cubicBezTo>
                    <a:lnTo>
                      <a:pt x="1519" y="890"/>
                    </a:lnTo>
                    <a:close/>
                    <a:moveTo>
                      <a:pt x="2728" y="818"/>
                    </a:moveTo>
                    <a:cubicBezTo>
                      <a:pt x="2732" y="928"/>
                      <a:pt x="2724" y="1041"/>
                      <a:pt x="2720" y="1151"/>
                    </a:cubicBezTo>
                    <a:cubicBezTo>
                      <a:pt x="2713" y="1288"/>
                      <a:pt x="2683" y="1454"/>
                      <a:pt x="2584" y="1508"/>
                    </a:cubicBezTo>
                    <a:cubicBezTo>
                      <a:pt x="2489" y="1310"/>
                      <a:pt x="2573" y="1057"/>
                      <a:pt x="2678" y="890"/>
                    </a:cubicBezTo>
                    <a:cubicBezTo>
                      <a:pt x="2694" y="863"/>
                      <a:pt x="2709" y="840"/>
                      <a:pt x="2728" y="818"/>
                    </a:cubicBezTo>
                    <a:close/>
                    <a:moveTo>
                      <a:pt x="2224" y="0"/>
                    </a:moveTo>
                    <a:cubicBezTo>
                      <a:pt x="2038" y="0"/>
                      <a:pt x="1843" y="93"/>
                      <a:pt x="1701" y="258"/>
                    </a:cubicBezTo>
                    <a:cubicBezTo>
                      <a:pt x="1610" y="359"/>
                      <a:pt x="1546" y="481"/>
                      <a:pt x="1493" y="606"/>
                    </a:cubicBezTo>
                    <a:cubicBezTo>
                      <a:pt x="1394" y="477"/>
                      <a:pt x="1274" y="359"/>
                      <a:pt x="1144" y="269"/>
                    </a:cubicBezTo>
                    <a:cubicBezTo>
                      <a:pt x="1050" y="204"/>
                      <a:pt x="924" y="129"/>
                      <a:pt x="781" y="118"/>
                    </a:cubicBezTo>
                    <a:cubicBezTo>
                      <a:pt x="770" y="117"/>
                      <a:pt x="760" y="116"/>
                      <a:pt x="749" y="116"/>
                    </a:cubicBezTo>
                    <a:cubicBezTo>
                      <a:pt x="446" y="116"/>
                      <a:pt x="210" y="431"/>
                      <a:pt x="144" y="749"/>
                    </a:cubicBezTo>
                    <a:cubicBezTo>
                      <a:pt x="1" y="1428"/>
                      <a:pt x="284" y="2136"/>
                      <a:pt x="633" y="2807"/>
                    </a:cubicBezTo>
                    <a:lnTo>
                      <a:pt x="57" y="2807"/>
                    </a:lnTo>
                    <a:lnTo>
                      <a:pt x="57" y="2931"/>
                    </a:lnTo>
                    <a:lnTo>
                      <a:pt x="842" y="2931"/>
                    </a:lnTo>
                    <a:lnTo>
                      <a:pt x="792" y="2840"/>
                    </a:lnTo>
                    <a:cubicBezTo>
                      <a:pt x="436" y="2163"/>
                      <a:pt x="122" y="1443"/>
                      <a:pt x="265" y="777"/>
                    </a:cubicBezTo>
                    <a:cubicBezTo>
                      <a:pt x="321" y="516"/>
                      <a:pt x="514" y="241"/>
                      <a:pt x="750" y="241"/>
                    </a:cubicBezTo>
                    <a:cubicBezTo>
                      <a:pt x="758" y="241"/>
                      <a:pt x="766" y="242"/>
                      <a:pt x="774" y="242"/>
                    </a:cubicBezTo>
                    <a:cubicBezTo>
                      <a:pt x="887" y="249"/>
                      <a:pt x="993" y="314"/>
                      <a:pt x="1073" y="371"/>
                    </a:cubicBezTo>
                    <a:cubicBezTo>
                      <a:pt x="1213" y="469"/>
                      <a:pt x="1342" y="599"/>
                      <a:pt x="1436" y="746"/>
                    </a:cubicBezTo>
                    <a:cubicBezTo>
                      <a:pt x="1424" y="780"/>
                      <a:pt x="1414" y="818"/>
                      <a:pt x="1402" y="852"/>
                    </a:cubicBezTo>
                    <a:cubicBezTo>
                      <a:pt x="1353" y="989"/>
                      <a:pt x="1314" y="1121"/>
                      <a:pt x="1326" y="1258"/>
                    </a:cubicBezTo>
                    <a:cubicBezTo>
                      <a:pt x="1337" y="1398"/>
                      <a:pt x="1421" y="1564"/>
                      <a:pt x="1580" y="1613"/>
                    </a:cubicBezTo>
                    <a:lnTo>
                      <a:pt x="1629" y="1632"/>
                    </a:lnTo>
                    <a:lnTo>
                      <a:pt x="1655" y="1583"/>
                    </a:lnTo>
                    <a:cubicBezTo>
                      <a:pt x="1788" y="1310"/>
                      <a:pt x="1732" y="999"/>
                      <a:pt x="1576" y="735"/>
                    </a:cubicBezTo>
                    <a:cubicBezTo>
                      <a:pt x="1629" y="590"/>
                      <a:pt x="1697" y="450"/>
                      <a:pt x="1796" y="340"/>
                    </a:cubicBezTo>
                    <a:cubicBezTo>
                      <a:pt x="1913" y="204"/>
                      <a:pt x="2073" y="127"/>
                      <a:pt x="2222" y="127"/>
                    </a:cubicBezTo>
                    <a:cubicBezTo>
                      <a:pt x="2251" y="127"/>
                      <a:pt x="2279" y="130"/>
                      <a:pt x="2307" y="136"/>
                    </a:cubicBezTo>
                    <a:cubicBezTo>
                      <a:pt x="2474" y="170"/>
                      <a:pt x="2622" y="329"/>
                      <a:pt x="2683" y="534"/>
                    </a:cubicBezTo>
                    <a:cubicBezTo>
                      <a:pt x="2694" y="572"/>
                      <a:pt x="2705" y="606"/>
                      <a:pt x="2709" y="644"/>
                    </a:cubicBezTo>
                    <a:cubicBezTo>
                      <a:pt x="2660" y="697"/>
                      <a:pt x="2614" y="758"/>
                      <a:pt x="2573" y="822"/>
                    </a:cubicBezTo>
                    <a:cubicBezTo>
                      <a:pt x="2433" y="1041"/>
                      <a:pt x="2337" y="1368"/>
                      <a:pt x="2501" y="1621"/>
                    </a:cubicBezTo>
                    <a:lnTo>
                      <a:pt x="2527" y="1655"/>
                    </a:lnTo>
                    <a:lnTo>
                      <a:pt x="2569" y="1648"/>
                    </a:lnTo>
                    <a:cubicBezTo>
                      <a:pt x="2683" y="1621"/>
                      <a:pt x="2823" y="1519"/>
                      <a:pt x="2845" y="1159"/>
                    </a:cubicBezTo>
                    <a:cubicBezTo>
                      <a:pt x="2853" y="1011"/>
                      <a:pt x="2860" y="849"/>
                      <a:pt x="2842" y="686"/>
                    </a:cubicBezTo>
                    <a:cubicBezTo>
                      <a:pt x="2970" y="560"/>
                      <a:pt x="3125" y="477"/>
                      <a:pt x="3284" y="443"/>
                    </a:cubicBezTo>
                    <a:cubicBezTo>
                      <a:pt x="3328" y="435"/>
                      <a:pt x="3371" y="431"/>
                      <a:pt x="3414" y="431"/>
                    </a:cubicBezTo>
                    <a:cubicBezTo>
                      <a:pt x="3628" y="431"/>
                      <a:pt x="3833" y="529"/>
                      <a:pt x="3940" y="693"/>
                    </a:cubicBezTo>
                    <a:cubicBezTo>
                      <a:pt x="4106" y="950"/>
                      <a:pt x="4024" y="1303"/>
                      <a:pt x="3947" y="1545"/>
                    </a:cubicBezTo>
                    <a:cubicBezTo>
                      <a:pt x="3910" y="1663"/>
                      <a:pt x="3872" y="1777"/>
                      <a:pt x="3830" y="1894"/>
                    </a:cubicBezTo>
                    <a:cubicBezTo>
                      <a:pt x="3701" y="2261"/>
                      <a:pt x="3569" y="2644"/>
                      <a:pt x="3564" y="3041"/>
                    </a:cubicBezTo>
                    <a:lnTo>
                      <a:pt x="3564" y="3099"/>
                    </a:lnTo>
                    <a:lnTo>
                      <a:pt x="3963" y="3136"/>
                    </a:lnTo>
                    <a:lnTo>
                      <a:pt x="3974" y="3011"/>
                    </a:lnTo>
                    <a:lnTo>
                      <a:pt x="3690" y="2985"/>
                    </a:lnTo>
                    <a:cubicBezTo>
                      <a:pt x="3705" y="2625"/>
                      <a:pt x="3826" y="2277"/>
                      <a:pt x="3947" y="1936"/>
                    </a:cubicBezTo>
                    <a:cubicBezTo>
                      <a:pt x="3989" y="1818"/>
                      <a:pt x="4031" y="1700"/>
                      <a:pt x="4064" y="1583"/>
                    </a:cubicBezTo>
                    <a:cubicBezTo>
                      <a:pt x="4152" y="1318"/>
                      <a:pt x="4239" y="928"/>
                      <a:pt x="4046" y="625"/>
                    </a:cubicBezTo>
                    <a:cubicBezTo>
                      <a:pt x="3917" y="426"/>
                      <a:pt x="3673" y="307"/>
                      <a:pt x="3417" y="307"/>
                    </a:cubicBezTo>
                    <a:cubicBezTo>
                      <a:pt x="3364" y="307"/>
                      <a:pt x="3311" y="312"/>
                      <a:pt x="3258" y="322"/>
                    </a:cubicBezTo>
                    <a:cubicBezTo>
                      <a:pt x="3103" y="352"/>
                      <a:pt x="2947" y="431"/>
                      <a:pt x="2814" y="541"/>
                    </a:cubicBezTo>
                    <a:cubicBezTo>
                      <a:pt x="2811" y="527"/>
                      <a:pt x="2807" y="515"/>
                      <a:pt x="2804" y="499"/>
                    </a:cubicBezTo>
                    <a:cubicBezTo>
                      <a:pt x="2743" y="303"/>
                      <a:pt x="2587" y="72"/>
                      <a:pt x="2334" y="11"/>
                    </a:cubicBezTo>
                    <a:cubicBezTo>
                      <a:pt x="2298" y="4"/>
                      <a:pt x="2261" y="0"/>
                      <a:pt x="2224" y="0"/>
                    </a:cubicBezTo>
                    <a:close/>
                  </a:path>
                </a:pathLst>
              </a:custGeom>
              <a:solidFill>
                <a:srgbClr val="C4B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338" name="Google Shape;1338;p79"/>
            <p:cNvCxnSpPr/>
            <p:nvPr/>
          </p:nvCxnSpPr>
          <p:spPr>
            <a:xfrm>
              <a:off x="6452145" y="900"/>
              <a:ext cx="0" cy="1533900"/>
            </a:xfrm>
            <a:prstGeom prst="straightConnector1">
              <a:avLst/>
            </a:prstGeom>
            <a:noFill/>
            <a:ln w="28575" cap="flat" cmpd="sng">
              <a:solidFill>
                <a:srgbClr val="33898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39" name="Google Shape;1339;p79"/>
          <p:cNvGrpSpPr/>
          <p:nvPr/>
        </p:nvGrpSpPr>
        <p:grpSpPr>
          <a:xfrm>
            <a:off x="6279844" y="3786626"/>
            <a:ext cx="3083300" cy="1356872"/>
            <a:chOff x="4572000" y="3786626"/>
            <a:chExt cx="3083300" cy="1356872"/>
          </a:xfrm>
        </p:grpSpPr>
        <p:sp>
          <p:nvSpPr>
            <p:cNvPr id="1340" name="Google Shape;1340;p79"/>
            <p:cNvSpPr/>
            <p:nvPr/>
          </p:nvSpPr>
          <p:spPr>
            <a:xfrm>
              <a:off x="4572000" y="4356142"/>
              <a:ext cx="2900523" cy="787356"/>
            </a:xfrm>
            <a:custGeom>
              <a:avLst/>
              <a:gdLst/>
              <a:ahLst/>
              <a:cxnLst/>
              <a:rect l="l" t="t" r="r" b="b"/>
              <a:pathLst>
                <a:path w="65471" h="29229" extrusionOk="0">
                  <a:moveTo>
                    <a:pt x="0" y="1"/>
                  </a:moveTo>
                  <a:lnTo>
                    <a:pt x="0" y="29228"/>
                  </a:lnTo>
                  <a:lnTo>
                    <a:pt x="65471" y="29228"/>
                  </a:lnTo>
                  <a:lnTo>
                    <a:pt x="654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79"/>
            <p:cNvSpPr/>
            <p:nvPr/>
          </p:nvSpPr>
          <p:spPr>
            <a:xfrm>
              <a:off x="6053600" y="4482736"/>
              <a:ext cx="1601700" cy="135900"/>
            </a:xfrm>
            <a:prstGeom prst="ellipse">
              <a:avLst/>
            </a:prstGeom>
            <a:solidFill>
              <a:schemeClr val="dk1">
                <a:alpha val="322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79"/>
            <p:cNvSpPr/>
            <p:nvPr/>
          </p:nvSpPr>
          <p:spPr>
            <a:xfrm>
              <a:off x="6425165" y="3797154"/>
              <a:ext cx="119234" cy="590175"/>
            </a:xfrm>
            <a:custGeom>
              <a:avLst/>
              <a:gdLst/>
              <a:ahLst/>
              <a:cxnLst/>
              <a:rect l="l" t="t" r="r" b="b"/>
              <a:pathLst>
                <a:path w="4315" h="21358" extrusionOk="0">
                  <a:moveTo>
                    <a:pt x="0" y="1"/>
                  </a:moveTo>
                  <a:lnTo>
                    <a:pt x="0" y="19199"/>
                  </a:lnTo>
                  <a:cubicBezTo>
                    <a:pt x="0" y="20392"/>
                    <a:pt x="967" y="21358"/>
                    <a:pt x="2156" y="21358"/>
                  </a:cubicBezTo>
                  <a:cubicBezTo>
                    <a:pt x="3349" y="21358"/>
                    <a:pt x="4315" y="20392"/>
                    <a:pt x="4315" y="19199"/>
                  </a:cubicBezTo>
                  <a:lnTo>
                    <a:pt x="4315" y="1"/>
                  </a:ln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79"/>
            <p:cNvSpPr/>
            <p:nvPr/>
          </p:nvSpPr>
          <p:spPr>
            <a:xfrm>
              <a:off x="6445778" y="3817796"/>
              <a:ext cx="77896" cy="548809"/>
            </a:xfrm>
            <a:custGeom>
              <a:avLst/>
              <a:gdLst/>
              <a:ahLst/>
              <a:cxnLst/>
              <a:rect l="l" t="t" r="r" b="b"/>
              <a:pathLst>
                <a:path w="2819" h="19861" extrusionOk="0">
                  <a:moveTo>
                    <a:pt x="1" y="0"/>
                  </a:moveTo>
                  <a:lnTo>
                    <a:pt x="1" y="18452"/>
                  </a:lnTo>
                  <a:cubicBezTo>
                    <a:pt x="1" y="19228"/>
                    <a:pt x="633" y="19861"/>
                    <a:pt x="1410" y="19861"/>
                  </a:cubicBezTo>
                  <a:cubicBezTo>
                    <a:pt x="2190" y="19861"/>
                    <a:pt x="2819" y="19228"/>
                    <a:pt x="2819" y="18452"/>
                  </a:cubicBezTo>
                  <a:lnTo>
                    <a:pt x="2819" y="0"/>
                  </a:ln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79"/>
            <p:cNvSpPr/>
            <p:nvPr/>
          </p:nvSpPr>
          <p:spPr>
            <a:xfrm>
              <a:off x="6403916" y="3786626"/>
              <a:ext cx="161650" cy="18099"/>
            </a:xfrm>
            <a:custGeom>
              <a:avLst/>
              <a:gdLst/>
              <a:ahLst/>
              <a:cxnLst/>
              <a:rect l="l" t="t" r="r" b="b"/>
              <a:pathLst>
                <a:path w="5850" h="655" extrusionOk="0">
                  <a:moveTo>
                    <a:pt x="330" y="0"/>
                  </a:moveTo>
                  <a:cubicBezTo>
                    <a:pt x="148" y="0"/>
                    <a:pt x="0" y="147"/>
                    <a:pt x="0" y="329"/>
                  </a:cubicBezTo>
                  <a:cubicBezTo>
                    <a:pt x="0" y="507"/>
                    <a:pt x="148" y="655"/>
                    <a:pt x="330" y="655"/>
                  </a:cubicBezTo>
                  <a:lnTo>
                    <a:pt x="5523" y="655"/>
                  </a:lnTo>
                  <a:cubicBezTo>
                    <a:pt x="5705" y="655"/>
                    <a:pt x="5849" y="507"/>
                    <a:pt x="5849" y="329"/>
                  </a:cubicBezTo>
                  <a:cubicBezTo>
                    <a:pt x="5849" y="147"/>
                    <a:pt x="5705" y="0"/>
                    <a:pt x="5523" y="0"/>
                  </a:cubicBez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79"/>
            <p:cNvSpPr/>
            <p:nvPr/>
          </p:nvSpPr>
          <p:spPr>
            <a:xfrm>
              <a:off x="6425165" y="3797154"/>
              <a:ext cx="119234" cy="590175"/>
            </a:xfrm>
            <a:custGeom>
              <a:avLst/>
              <a:gdLst/>
              <a:ahLst/>
              <a:cxnLst/>
              <a:rect l="l" t="t" r="r" b="b"/>
              <a:pathLst>
                <a:path w="4315" h="21358" extrusionOk="0">
                  <a:moveTo>
                    <a:pt x="0" y="1"/>
                  </a:moveTo>
                  <a:lnTo>
                    <a:pt x="0" y="19199"/>
                  </a:lnTo>
                  <a:cubicBezTo>
                    <a:pt x="0" y="20392"/>
                    <a:pt x="967" y="21358"/>
                    <a:pt x="2156" y="21358"/>
                  </a:cubicBezTo>
                  <a:cubicBezTo>
                    <a:pt x="3349" y="21358"/>
                    <a:pt x="4315" y="20392"/>
                    <a:pt x="4315" y="19199"/>
                  </a:cubicBezTo>
                  <a:lnTo>
                    <a:pt x="43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79"/>
            <p:cNvSpPr/>
            <p:nvPr/>
          </p:nvSpPr>
          <p:spPr>
            <a:xfrm>
              <a:off x="6445778" y="4030151"/>
              <a:ext cx="77896" cy="343693"/>
            </a:xfrm>
            <a:custGeom>
              <a:avLst/>
              <a:gdLst/>
              <a:ahLst/>
              <a:cxnLst/>
              <a:rect l="l" t="t" r="r" b="b"/>
              <a:pathLst>
                <a:path w="2819" h="12438" extrusionOk="0">
                  <a:moveTo>
                    <a:pt x="2053" y="0"/>
                  </a:moveTo>
                  <a:cubicBezTo>
                    <a:pt x="1489" y="0"/>
                    <a:pt x="934" y="69"/>
                    <a:pt x="396" y="69"/>
                  </a:cubicBezTo>
                  <a:cubicBezTo>
                    <a:pt x="263" y="69"/>
                    <a:pt x="131" y="65"/>
                    <a:pt x="1" y="55"/>
                  </a:cubicBezTo>
                  <a:lnTo>
                    <a:pt x="1" y="11028"/>
                  </a:lnTo>
                  <a:cubicBezTo>
                    <a:pt x="1" y="11805"/>
                    <a:pt x="633" y="12437"/>
                    <a:pt x="1410" y="12437"/>
                  </a:cubicBezTo>
                  <a:cubicBezTo>
                    <a:pt x="2190" y="12437"/>
                    <a:pt x="2819" y="11805"/>
                    <a:pt x="2819" y="11028"/>
                  </a:cubicBezTo>
                  <a:lnTo>
                    <a:pt x="2819" y="55"/>
                  </a:lnTo>
                  <a:cubicBezTo>
                    <a:pt x="2562" y="14"/>
                    <a:pt x="2306" y="0"/>
                    <a:pt x="2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79"/>
            <p:cNvSpPr/>
            <p:nvPr/>
          </p:nvSpPr>
          <p:spPr>
            <a:xfrm>
              <a:off x="6403916" y="3786626"/>
              <a:ext cx="161650" cy="18099"/>
            </a:xfrm>
            <a:custGeom>
              <a:avLst/>
              <a:gdLst/>
              <a:ahLst/>
              <a:cxnLst/>
              <a:rect l="l" t="t" r="r" b="b"/>
              <a:pathLst>
                <a:path w="5850" h="655" extrusionOk="0">
                  <a:moveTo>
                    <a:pt x="330" y="0"/>
                  </a:moveTo>
                  <a:cubicBezTo>
                    <a:pt x="148" y="0"/>
                    <a:pt x="0" y="147"/>
                    <a:pt x="0" y="329"/>
                  </a:cubicBezTo>
                  <a:cubicBezTo>
                    <a:pt x="0" y="507"/>
                    <a:pt x="148" y="655"/>
                    <a:pt x="330" y="655"/>
                  </a:cubicBezTo>
                  <a:lnTo>
                    <a:pt x="5523" y="655"/>
                  </a:lnTo>
                  <a:cubicBezTo>
                    <a:pt x="5705" y="655"/>
                    <a:pt x="5849" y="507"/>
                    <a:pt x="5849" y="329"/>
                  </a:cubicBezTo>
                  <a:cubicBezTo>
                    <a:pt x="5849" y="147"/>
                    <a:pt x="5705" y="0"/>
                    <a:pt x="55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79"/>
            <p:cNvSpPr/>
            <p:nvPr/>
          </p:nvSpPr>
          <p:spPr>
            <a:xfrm>
              <a:off x="6798418" y="3797154"/>
              <a:ext cx="119234" cy="590175"/>
            </a:xfrm>
            <a:custGeom>
              <a:avLst/>
              <a:gdLst/>
              <a:ahLst/>
              <a:cxnLst/>
              <a:rect l="l" t="t" r="r" b="b"/>
              <a:pathLst>
                <a:path w="4315" h="21358" extrusionOk="0">
                  <a:moveTo>
                    <a:pt x="1" y="1"/>
                  </a:moveTo>
                  <a:lnTo>
                    <a:pt x="1" y="21225"/>
                  </a:lnTo>
                  <a:cubicBezTo>
                    <a:pt x="1" y="21297"/>
                    <a:pt x="57" y="21358"/>
                    <a:pt x="129" y="21358"/>
                  </a:cubicBezTo>
                  <a:lnTo>
                    <a:pt x="4186" y="21358"/>
                  </a:lnTo>
                  <a:cubicBezTo>
                    <a:pt x="4258" y="21358"/>
                    <a:pt x="4314" y="21297"/>
                    <a:pt x="4314" y="21225"/>
                  </a:cubicBezTo>
                  <a:lnTo>
                    <a:pt x="4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79"/>
            <p:cNvSpPr/>
            <p:nvPr/>
          </p:nvSpPr>
          <p:spPr>
            <a:xfrm>
              <a:off x="6819031" y="4230624"/>
              <a:ext cx="78007" cy="135980"/>
            </a:xfrm>
            <a:custGeom>
              <a:avLst/>
              <a:gdLst/>
              <a:ahLst/>
              <a:cxnLst/>
              <a:rect l="l" t="t" r="r" b="b"/>
              <a:pathLst>
                <a:path w="2823" h="4921" extrusionOk="0">
                  <a:moveTo>
                    <a:pt x="0" y="1"/>
                  </a:moveTo>
                  <a:lnTo>
                    <a:pt x="0" y="3512"/>
                  </a:lnTo>
                  <a:cubicBezTo>
                    <a:pt x="0" y="4288"/>
                    <a:pt x="633" y="4921"/>
                    <a:pt x="1414" y="4921"/>
                  </a:cubicBezTo>
                  <a:cubicBezTo>
                    <a:pt x="2190" y="4921"/>
                    <a:pt x="2823" y="4288"/>
                    <a:pt x="2823" y="3512"/>
                  </a:cubicBezTo>
                  <a:lnTo>
                    <a:pt x="28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79"/>
            <p:cNvSpPr/>
            <p:nvPr/>
          </p:nvSpPr>
          <p:spPr>
            <a:xfrm>
              <a:off x="6777279" y="3786626"/>
              <a:ext cx="161622" cy="18099"/>
            </a:xfrm>
            <a:custGeom>
              <a:avLst/>
              <a:gdLst/>
              <a:ahLst/>
              <a:cxnLst/>
              <a:rect l="l" t="t" r="r" b="b"/>
              <a:pathLst>
                <a:path w="5849" h="655" extrusionOk="0">
                  <a:moveTo>
                    <a:pt x="326" y="0"/>
                  </a:moveTo>
                  <a:cubicBezTo>
                    <a:pt x="144" y="0"/>
                    <a:pt x="0" y="147"/>
                    <a:pt x="0" y="329"/>
                  </a:cubicBezTo>
                  <a:cubicBezTo>
                    <a:pt x="0" y="507"/>
                    <a:pt x="144" y="655"/>
                    <a:pt x="326" y="655"/>
                  </a:cubicBezTo>
                  <a:lnTo>
                    <a:pt x="5519" y="655"/>
                  </a:lnTo>
                  <a:cubicBezTo>
                    <a:pt x="5701" y="655"/>
                    <a:pt x="5848" y="507"/>
                    <a:pt x="5848" y="329"/>
                  </a:cubicBezTo>
                  <a:cubicBezTo>
                    <a:pt x="5848" y="147"/>
                    <a:pt x="5701" y="0"/>
                    <a:pt x="55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79"/>
            <p:cNvSpPr/>
            <p:nvPr/>
          </p:nvSpPr>
          <p:spPr>
            <a:xfrm>
              <a:off x="7171670" y="3797154"/>
              <a:ext cx="119345" cy="590175"/>
            </a:xfrm>
            <a:custGeom>
              <a:avLst/>
              <a:gdLst/>
              <a:ahLst/>
              <a:cxnLst/>
              <a:rect l="l" t="t" r="r" b="b"/>
              <a:pathLst>
                <a:path w="4319" h="21358" extrusionOk="0">
                  <a:moveTo>
                    <a:pt x="0" y="1"/>
                  </a:moveTo>
                  <a:lnTo>
                    <a:pt x="0" y="19199"/>
                  </a:lnTo>
                  <a:cubicBezTo>
                    <a:pt x="0" y="20392"/>
                    <a:pt x="966" y="21358"/>
                    <a:pt x="2159" y="21358"/>
                  </a:cubicBezTo>
                  <a:cubicBezTo>
                    <a:pt x="3348" y="21358"/>
                    <a:pt x="4318" y="20392"/>
                    <a:pt x="4318" y="19199"/>
                  </a:cubicBezTo>
                  <a:lnTo>
                    <a:pt x="431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79"/>
            <p:cNvSpPr/>
            <p:nvPr/>
          </p:nvSpPr>
          <p:spPr>
            <a:xfrm>
              <a:off x="7192394" y="3992598"/>
              <a:ext cx="77896" cy="374006"/>
            </a:xfrm>
            <a:custGeom>
              <a:avLst/>
              <a:gdLst/>
              <a:ahLst/>
              <a:cxnLst/>
              <a:rect l="l" t="t" r="r" b="b"/>
              <a:pathLst>
                <a:path w="2819" h="13535" extrusionOk="0">
                  <a:moveTo>
                    <a:pt x="2818" y="4"/>
                  </a:moveTo>
                  <a:cubicBezTo>
                    <a:pt x="1883" y="8"/>
                    <a:pt x="951" y="1"/>
                    <a:pt x="0" y="34"/>
                  </a:cubicBezTo>
                  <a:lnTo>
                    <a:pt x="0" y="12126"/>
                  </a:lnTo>
                  <a:cubicBezTo>
                    <a:pt x="0" y="12902"/>
                    <a:pt x="633" y="13535"/>
                    <a:pt x="1409" y="13535"/>
                  </a:cubicBezTo>
                  <a:cubicBezTo>
                    <a:pt x="2186" y="13535"/>
                    <a:pt x="2818" y="12902"/>
                    <a:pt x="2818" y="12126"/>
                  </a:cubicBezTo>
                  <a:lnTo>
                    <a:pt x="2818" y="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79"/>
            <p:cNvSpPr/>
            <p:nvPr/>
          </p:nvSpPr>
          <p:spPr>
            <a:xfrm>
              <a:off x="7150504" y="3786626"/>
              <a:ext cx="161650" cy="18099"/>
            </a:xfrm>
            <a:custGeom>
              <a:avLst/>
              <a:gdLst/>
              <a:ahLst/>
              <a:cxnLst/>
              <a:rect l="l" t="t" r="r" b="b"/>
              <a:pathLst>
                <a:path w="5850" h="655" extrusionOk="0">
                  <a:moveTo>
                    <a:pt x="327" y="0"/>
                  </a:moveTo>
                  <a:cubicBezTo>
                    <a:pt x="145" y="0"/>
                    <a:pt x="1" y="147"/>
                    <a:pt x="1" y="329"/>
                  </a:cubicBezTo>
                  <a:cubicBezTo>
                    <a:pt x="1" y="507"/>
                    <a:pt x="145" y="655"/>
                    <a:pt x="327" y="655"/>
                  </a:cubicBezTo>
                  <a:lnTo>
                    <a:pt x="5520" y="655"/>
                  </a:lnTo>
                  <a:cubicBezTo>
                    <a:pt x="5702" y="655"/>
                    <a:pt x="5850" y="507"/>
                    <a:pt x="5850" y="329"/>
                  </a:cubicBezTo>
                  <a:cubicBezTo>
                    <a:pt x="5850" y="147"/>
                    <a:pt x="5702" y="0"/>
                    <a:pt x="5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79"/>
            <p:cNvSpPr/>
            <p:nvPr/>
          </p:nvSpPr>
          <p:spPr>
            <a:xfrm>
              <a:off x="6243650" y="3870767"/>
              <a:ext cx="1228873" cy="666137"/>
            </a:xfrm>
            <a:custGeom>
              <a:avLst/>
              <a:gdLst/>
              <a:ahLst/>
              <a:cxnLst/>
              <a:rect l="l" t="t" r="r" b="b"/>
              <a:pathLst>
                <a:path w="44472" h="24107" extrusionOk="0">
                  <a:moveTo>
                    <a:pt x="43722" y="3288"/>
                  </a:moveTo>
                  <a:lnTo>
                    <a:pt x="43722" y="21823"/>
                  </a:lnTo>
                  <a:lnTo>
                    <a:pt x="747" y="21823"/>
                  </a:lnTo>
                  <a:lnTo>
                    <a:pt x="747" y="3288"/>
                  </a:lnTo>
                  <a:close/>
                  <a:moveTo>
                    <a:pt x="1232" y="1"/>
                  </a:moveTo>
                  <a:cubicBezTo>
                    <a:pt x="550" y="1"/>
                    <a:pt x="1" y="553"/>
                    <a:pt x="1" y="1232"/>
                  </a:cubicBezTo>
                  <a:lnTo>
                    <a:pt x="1" y="24106"/>
                  </a:lnTo>
                  <a:lnTo>
                    <a:pt x="44472" y="24106"/>
                  </a:lnTo>
                  <a:lnTo>
                    <a:pt x="44472" y="1232"/>
                  </a:lnTo>
                  <a:cubicBezTo>
                    <a:pt x="44472" y="553"/>
                    <a:pt x="43919" y="1"/>
                    <a:pt x="43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79"/>
            <p:cNvSpPr/>
            <p:nvPr/>
          </p:nvSpPr>
          <p:spPr>
            <a:xfrm>
              <a:off x="6243650" y="3983701"/>
              <a:ext cx="1228873" cy="553203"/>
            </a:xfrm>
            <a:custGeom>
              <a:avLst/>
              <a:gdLst/>
              <a:ahLst/>
              <a:cxnLst/>
              <a:rect l="l" t="t" r="r" b="b"/>
              <a:pathLst>
                <a:path w="44472" h="20020" extrusionOk="0">
                  <a:moveTo>
                    <a:pt x="44472" y="0"/>
                  </a:moveTo>
                  <a:cubicBezTo>
                    <a:pt x="44233" y="440"/>
                    <a:pt x="43983" y="868"/>
                    <a:pt x="43722" y="1285"/>
                  </a:cubicBezTo>
                  <a:lnTo>
                    <a:pt x="43722" y="17736"/>
                  </a:lnTo>
                  <a:lnTo>
                    <a:pt x="747" y="17736"/>
                  </a:lnTo>
                  <a:lnTo>
                    <a:pt x="747" y="16318"/>
                  </a:lnTo>
                  <a:cubicBezTo>
                    <a:pt x="497" y="16346"/>
                    <a:pt x="247" y="16372"/>
                    <a:pt x="1" y="16395"/>
                  </a:cubicBezTo>
                  <a:lnTo>
                    <a:pt x="1" y="20019"/>
                  </a:lnTo>
                  <a:lnTo>
                    <a:pt x="44472" y="20019"/>
                  </a:lnTo>
                  <a:lnTo>
                    <a:pt x="444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0159" t="15499" r="10620" b="12639"/>
          <a:stretch/>
        </p:blipFill>
        <p:spPr>
          <a:xfrm>
            <a:off x="899592" y="699542"/>
            <a:ext cx="7200800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54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9" name="Google Shape;1329;p79"/>
          <p:cNvGrpSpPr/>
          <p:nvPr/>
        </p:nvGrpSpPr>
        <p:grpSpPr>
          <a:xfrm>
            <a:off x="8161983" y="900"/>
            <a:ext cx="802505" cy="2363546"/>
            <a:chOff x="6048200" y="900"/>
            <a:chExt cx="802505" cy="2363546"/>
          </a:xfrm>
        </p:grpSpPr>
        <p:grpSp>
          <p:nvGrpSpPr>
            <p:cNvPr id="1330" name="Google Shape;1330;p79"/>
            <p:cNvGrpSpPr/>
            <p:nvPr/>
          </p:nvGrpSpPr>
          <p:grpSpPr>
            <a:xfrm rot="-5400000">
              <a:off x="6010065" y="1523805"/>
              <a:ext cx="878776" cy="802505"/>
              <a:chOff x="7416265" y="2170505"/>
              <a:chExt cx="878776" cy="802505"/>
            </a:xfrm>
          </p:grpSpPr>
          <p:sp>
            <p:nvSpPr>
              <p:cNvPr id="1331" name="Google Shape;1331;p79"/>
              <p:cNvSpPr/>
              <p:nvPr/>
            </p:nvSpPr>
            <p:spPr>
              <a:xfrm rot="-5400000">
                <a:off x="7414184" y="2190595"/>
                <a:ext cx="784496" cy="780335"/>
              </a:xfrm>
              <a:custGeom>
                <a:avLst/>
                <a:gdLst/>
                <a:ahLst/>
                <a:cxnLst/>
                <a:rect l="l" t="t" r="r" b="b"/>
                <a:pathLst>
                  <a:path w="12065" h="12001" extrusionOk="0">
                    <a:moveTo>
                      <a:pt x="6034" y="0"/>
                    </a:moveTo>
                    <a:cubicBezTo>
                      <a:pt x="2701" y="0"/>
                      <a:pt x="0" y="2303"/>
                      <a:pt x="0" y="5144"/>
                    </a:cubicBezTo>
                    <a:cubicBezTo>
                      <a:pt x="0" y="6936"/>
                      <a:pt x="1079" y="8515"/>
                      <a:pt x="2712" y="9436"/>
                    </a:cubicBezTo>
                    <a:cubicBezTo>
                      <a:pt x="3633" y="9955"/>
                      <a:pt x="4186" y="10943"/>
                      <a:pt x="4186" y="12000"/>
                    </a:cubicBezTo>
                    <a:lnTo>
                      <a:pt x="7878" y="12000"/>
                    </a:lnTo>
                    <a:cubicBezTo>
                      <a:pt x="7878" y="10943"/>
                      <a:pt x="8436" y="9955"/>
                      <a:pt x="9356" y="9436"/>
                    </a:cubicBezTo>
                    <a:cubicBezTo>
                      <a:pt x="10988" y="8515"/>
                      <a:pt x="12065" y="6936"/>
                      <a:pt x="12065" y="5144"/>
                    </a:cubicBezTo>
                    <a:cubicBezTo>
                      <a:pt x="12065" y="2303"/>
                      <a:pt x="9364" y="0"/>
                      <a:pt x="6034" y="0"/>
                    </a:cubicBezTo>
                    <a:close/>
                  </a:path>
                </a:pathLst>
              </a:custGeom>
              <a:solidFill>
                <a:srgbClr val="F1DE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79"/>
              <p:cNvSpPr/>
              <p:nvPr/>
            </p:nvSpPr>
            <p:spPr>
              <a:xfrm rot="-5400000">
                <a:off x="7590362" y="2124177"/>
                <a:ext cx="559909" cy="652566"/>
              </a:xfrm>
              <a:custGeom>
                <a:avLst/>
                <a:gdLst/>
                <a:ahLst/>
                <a:cxnLst/>
                <a:rect l="l" t="t" r="r" b="b"/>
                <a:pathLst>
                  <a:path w="8611" h="10036" extrusionOk="0">
                    <a:moveTo>
                      <a:pt x="7042" y="1"/>
                    </a:moveTo>
                    <a:cubicBezTo>
                      <a:pt x="8610" y="4308"/>
                      <a:pt x="2988" y="6182"/>
                      <a:pt x="0" y="8452"/>
                    </a:cubicBezTo>
                    <a:cubicBezTo>
                      <a:pt x="292" y="8918"/>
                      <a:pt x="455" y="9463"/>
                      <a:pt x="455" y="10035"/>
                    </a:cubicBezTo>
                    <a:lnTo>
                      <a:pt x="4147" y="10035"/>
                    </a:lnTo>
                    <a:cubicBezTo>
                      <a:pt x="4147" y="8978"/>
                      <a:pt x="4705" y="7990"/>
                      <a:pt x="5625" y="7471"/>
                    </a:cubicBezTo>
                    <a:cubicBezTo>
                      <a:pt x="7257" y="6550"/>
                      <a:pt x="8334" y="4971"/>
                      <a:pt x="8334" y="3179"/>
                    </a:cubicBezTo>
                    <a:cubicBezTo>
                      <a:pt x="8334" y="1978"/>
                      <a:pt x="7848" y="876"/>
                      <a:pt x="70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79"/>
              <p:cNvSpPr/>
              <p:nvPr/>
            </p:nvSpPr>
            <p:spPr>
              <a:xfrm rot="-5400000">
                <a:off x="7425140" y="2626343"/>
                <a:ext cx="342539" cy="299038"/>
              </a:xfrm>
              <a:custGeom>
                <a:avLst/>
                <a:gdLst/>
                <a:ahLst/>
                <a:cxnLst/>
                <a:rect l="l" t="t" r="r" b="b"/>
                <a:pathLst>
                  <a:path w="5268" h="4599" extrusionOk="0">
                    <a:moveTo>
                      <a:pt x="4686" y="1"/>
                    </a:moveTo>
                    <a:cubicBezTo>
                      <a:pt x="4664" y="1"/>
                      <a:pt x="4641" y="2"/>
                      <a:pt x="4617" y="6"/>
                    </a:cubicBezTo>
                    <a:cubicBezTo>
                      <a:pt x="2428" y="370"/>
                      <a:pt x="655" y="1998"/>
                      <a:pt x="76" y="4135"/>
                    </a:cubicBezTo>
                    <a:cubicBezTo>
                      <a:pt x="0" y="4416"/>
                      <a:pt x="232" y="4599"/>
                      <a:pt x="456" y="4599"/>
                    </a:cubicBezTo>
                    <a:cubicBezTo>
                      <a:pt x="603" y="4599"/>
                      <a:pt x="748" y="4519"/>
                      <a:pt x="798" y="4335"/>
                    </a:cubicBezTo>
                    <a:cubicBezTo>
                      <a:pt x="1314" y="2430"/>
                      <a:pt x="2875" y="1048"/>
                      <a:pt x="4818" y="730"/>
                    </a:cubicBezTo>
                    <a:cubicBezTo>
                      <a:pt x="5267" y="654"/>
                      <a:pt x="5109" y="1"/>
                      <a:pt x="4686" y="1"/>
                    </a:cubicBezTo>
                    <a:close/>
                  </a:path>
                </a:pathLst>
              </a:custGeom>
              <a:solidFill>
                <a:srgbClr val="FFF1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79"/>
              <p:cNvSpPr/>
              <p:nvPr/>
            </p:nvSpPr>
            <p:spPr>
              <a:xfrm rot="-5400000">
                <a:off x="7795539" y="2839715"/>
                <a:ext cx="104881" cy="118016"/>
              </a:xfrm>
              <a:custGeom>
                <a:avLst/>
                <a:gdLst/>
                <a:ahLst/>
                <a:cxnLst/>
                <a:rect l="l" t="t" r="r" b="b"/>
                <a:pathLst>
                  <a:path w="1613" h="1815" extrusionOk="0">
                    <a:moveTo>
                      <a:pt x="515" y="0"/>
                    </a:moveTo>
                    <a:cubicBezTo>
                      <a:pt x="260" y="0"/>
                      <a:pt x="1" y="271"/>
                      <a:pt x="171" y="560"/>
                    </a:cubicBezTo>
                    <a:cubicBezTo>
                      <a:pt x="380" y="915"/>
                      <a:pt x="588" y="1275"/>
                      <a:pt x="797" y="1635"/>
                    </a:cubicBezTo>
                    <a:cubicBezTo>
                      <a:pt x="872" y="1762"/>
                      <a:pt x="985" y="1814"/>
                      <a:pt x="1098" y="1814"/>
                    </a:cubicBezTo>
                    <a:cubicBezTo>
                      <a:pt x="1354" y="1814"/>
                      <a:pt x="1612" y="1546"/>
                      <a:pt x="1444" y="1256"/>
                    </a:cubicBezTo>
                    <a:cubicBezTo>
                      <a:pt x="1236" y="896"/>
                      <a:pt x="1028" y="541"/>
                      <a:pt x="815" y="181"/>
                    </a:cubicBezTo>
                    <a:cubicBezTo>
                      <a:pt x="741" y="53"/>
                      <a:pt x="628" y="0"/>
                      <a:pt x="515" y="0"/>
                    </a:cubicBezTo>
                    <a:close/>
                  </a:path>
                </a:pathLst>
              </a:custGeom>
              <a:solidFill>
                <a:srgbClr val="FFF1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79"/>
              <p:cNvSpPr/>
              <p:nvPr/>
            </p:nvSpPr>
            <p:spPr>
              <a:xfrm rot="-5400000">
                <a:off x="8056961" y="2516457"/>
                <a:ext cx="347545" cy="12861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1978" extrusionOk="0">
                    <a:moveTo>
                      <a:pt x="988" y="0"/>
                    </a:moveTo>
                    <a:cubicBezTo>
                      <a:pt x="443" y="0"/>
                      <a:pt x="0" y="444"/>
                      <a:pt x="0" y="990"/>
                    </a:cubicBezTo>
                    <a:cubicBezTo>
                      <a:pt x="0" y="1535"/>
                      <a:pt x="443" y="1978"/>
                      <a:pt x="988" y="1978"/>
                    </a:cubicBezTo>
                    <a:lnTo>
                      <a:pt x="4356" y="1978"/>
                    </a:lnTo>
                    <a:cubicBezTo>
                      <a:pt x="4901" y="1978"/>
                      <a:pt x="5345" y="1535"/>
                      <a:pt x="5345" y="990"/>
                    </a:cubicBezTo>
                    <a:cubicBezTo>
                      <a:pt x="5345" y="444"/>
                      <a:pt x="4901" y="0"/>
                      <a:pt x="43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79"/>
              <p:cNvSpPr/>
              <p:nvPr/>
            </p:nvSpPr>
            <p:spPr>
              <a:xfrm rot="-5400000">
                <a:off x="8038234" y="2568475"/>
                <a:ext cx="385323" cy="24383"/>
              </a:xfrm>
              <a:custGeom>
                <a:avLst/>
                <a:gdLst/>
                <a:ahLst/>
                <a:cxnLst/>
                <a:rect l="l" t="t" r="r" b="b"/>
                <a:pathLst>
                  <a:path w="5926" h="375" extrusionOk="0">
                    <a:moveTo>
                      <a:pt x="186" y="0"/>
                    </a:moveTo>
                    <a:cubicBezTo>
                      <a:pt x="85" y="0"/>
                      <a:pt x="1" y="83"/>
                      <a:pt x="1" y="186"/>
                    </a:cubicBezTo>
                    <a:cubicBezTo>
                      <a:pt x="1" y="292"/>
                      <a:pt x="85" y="375"/>
                      <a:pt x="186" y="375"/>
                    </a:cubicBezTo>
                    <a:lnTo>
                      <a:pt x="5739" y="375"/>
                    </a:lnTo>
                    <a:cubicBezTo>
                      <a:pt x="5842" y="375"/>
                      <a:pt x="5926" y="292"/>
                      <a:pt x="5926" y="186"/>
                    </a:cubicBezTo>
                    <a:cubicBezTo>
                      <a:pt x="5926" y="83"/>
                      <a:pt x="5842" y="0"/>
                      <a:pt x="5739" y="0"/>
                    </a:cubicBezTo>
                    <a:close/>
                  </a:path>
                </a:pathLst>
              </a:custGeom>
              <a:solidFill>
                <a:srgbClr val="2384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79"/>
              <p:cNvSpPr/>
              <p:nvPr/>
            </p:nvSpPr>
            <p:spPr>
              <a:xfrm rot="-5400000">
                <a:off x="7903021" y="2474876"/>
                <a:ext cx="275695" cy="203911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3136" extrusionOk="0">
                    <a:moveTo>
                      <a:pt x="1519" y="890"/>
                    </a:moveTo>
                    <a:cubicBezTo>
                      <a:pt x="1606" y="1079"/>
                      <a:pt x="1637" y="1284"/>
                      <a:pt x="1569" y="1469"/>
                    </a:cubicBezTo>
                    <a:cubicBezTo>
                      <a:pt x="1496" y="1420"/>
                      <a:pt x="1459" y="1326"/>
                      <a:pt x="1451" y="1246"/>
                    </a:cubicBezTo>
                    <a:cubicBezTo>
                      <a:pt x="1440" y="1132"/>
                      <a:pt x="1474" y="1019"/>
                      <a:pt x="1519" y="894"/>
                    </a:cubicBezTo>
                    <a:lnTo>
                      <a:pt x="1519" y="890"/>
                    </a:lnTo>
                    <a:close/>
                    <a:moveTo>
                      <a:pt x="2728" y="818"/>
                    </a:moveTo>
                    <a:cubicBezTo>
                      <a:pt x="2732" y="928"/>
                      <a:pt x="2724" y="1041"/>
                      <a:pt x="2720" y="1151"/>
                    </a:cubicBezTo>
                    <a:cubicBezTo>
                      <a:pt x="2713" y="1288"/>
                      <a:pt x="2683" y="1454"/>
                      <a:pt x="2584" y="1508"/>
                    </a:cubicBezTo>
                    <a:cubicBezTo>
                      <a:pt x="2489" y="1310"/>
                      <a:pt x="2573" y="1057"/>
                      <a:pt x="2678" y="890"/>
                    </a:cubicBezTo>
                    <a:cubicBezTo>
                      <a:pt x="2694" y="863"/>
                      <a:pt x="2709" y="840"/>
                      <a:pt x="2728" y="818"/>
                    </a:cubicBezTo>
                    <a:close/>
                    <a:moveTo>
                      <a:pt x="2224" y="0"/>
                    </a:moveTo>
                    <a:cubicBezTo>
                      <a:pt x="2038" y="0"/>
                      <a:pt x="1843" y="93"/>
                      <a:pt x="1701" y="258"/>
                    </a:cubicBezTo>
                    <a:cubicBezTo>
                      <a:pt x="1610" y="359"/>
                      <a:pt x="1546" y="481"/>
                      <a:pt x="1493" y="606"/>
                    </a:cubicBezTo>
                    <a:cubicBezTo>
                      <a:pt x="1394" y="477"/>
                      <a:pt x="1274" y="359"/>
                      <a:pt x="1144" y="269"/>
                    </a:cubicBezTo>
                    <a:cubicBezTo>
                      <a:pt x="1050" y="204"/>
                      <a:pt x="924" y="129"/>
                      <a:pt x="781" y="118"/>
                    </a:cubicBezTo>
                    <a:cubicBezTo>
                      <a:pt x="770" y="117"/>
                      <a:pt x="760" y="116"/>
                      <a:pt x="749" y="116"/>
                    </a:cubicBezTo>
                    <a:cubicBezTo>
                      <a:pt x="446" y="116"/>
                      <a:pt x="210" y="431"/>
                      <a:pt x="144" y="749"/>
                    </a:cubicBezTo>
                    <a:cubicBezTo>
                      <a:pt x="1" y="1428"/>
                      <a:pt x="284" y="2136"/>
                      <a:pt x="633" y="2807"/>
                    </a:cubicBezTo>
                    <a:lnTo>
                      <a:pt x="57" y="2807"/>
                    </a:lnTo>
                    <a:lnTo>
                      <a:pt x="57" y="2931"/>
                    </a:lnTo>
                    <a:lnTo>
                      <a:pt x="842" y="2931"/>
                    </a:lnTo>
                    <a:lnTo>
                      <a:pt x="792" y="2840"/>
                    </a:lnTo>
                    <a:cubicBezTo>
                      <a:pt x="436" y="2163"/>
                      <a:pt x="122" y="1443"/>
                      <a:pt x="265" y="777"/>
                    </a:cubicBezTo>
                    <a:cubicBezTo>
                      <a:pt x="321" y="516"/>
                      <a:pt x="514" y="241"/>
                      <a:pt x="750" y="241"/>
                    </a:cubicBezTo>
                    <a:cubicBezTo>
                      <a:pt x="758" y="241"/>
                      <a:pt x="766" y="242"/>
                      <a:pt x="774" y="242"/>
                    </a:cubicBezTo>
                    <a:cubicBezTo>
                      <a:pt x="887" y="249"/>
                      <a:pt x="993" y="314"/>
                      <a:pt x="1073" y="371"/>
                    </a:cubicBezTo>
                    <a:cubicBezTo>
                      <a:pt x="1213" y="469"/>
                      <a:pt x="1342" y="599"/>
                      <a:pt x="1436" y="746"/>
                    </a:cubicBezTo>
                    <a:cubicBezTo>
                      <a:pt x="1424" y="780"/>
                      <a:pt x="1414" y="818"/>
                      <a:pt x="1402" y="852"/>
                    </a:cubicBezTo>
                    <a:cubicBezTo>
                      <a:pt x="1353" y="989"/>
                      <a:pt x="1314" y="1121"/>
                      <a:pt x="1326" y="1258"/>
                    </a:cubicBezTo>
                    <a:cubicBezTo>
                      <a:pt x="1337" y="1398"/>
                      <a:pt x="1421" y="1564"/>
                      <a:pt x="1580" y="1613"/>
                    </a:cubicBezTo>
                    <a:lnTo>
                      <a:pt x="1629" y="1632"/>
                    </a:lnTo>
                    <a:lnTo>
                      <a:pt x="1655" y="1583"/>
                    </a:lnTo>
                    <a:cubicBezTo>
                      <a:pt x="1788" y="1310"/>
                      <a:pt x="1732" y="999"/>
                      <a:pt x="1576" y="735"/>
                    </a:cubicBezTo>
                    <a:cubicBezTo>
                      <a:pt x="1629" y="590"/>
                      <a:pt x="1697" y="450"/>
                      <a:pt x="1796" y="340"/>
                    </a:cubicBezTo>
                    <a:cubicBezTo>
                      <a:pt x="1913" y="204"/>
                      <a:pt x="2073" y="127"/>
                      <a:pt x="2222" y="127"/>
                    </a:cubicBezTo>
                    <a:cubicBezTo>
                      <a:pt x="2251" y="127"/>
                      <a:pt x="2279" y="130"/>
                      <a:pt x="2307" y="136"/>
                    </a:cubicBezTo>
                    <a:cubicBezTo>
                      <a:pt x="2474" y="170"/>
                      <a:pt x="2622" y="329"/>
                      <a:pt x="2683" y="534"/>
                    </a:cubicBezTo>
                    <a:cubicBezTo>
                      <a:pt x="2694" y="572"/>
                      <a:pt x="2705" y="606"/>
                      <a:pt x="2709" y="644"/>
                    </a:cubicBezTo>
                    <a:cubicBezTo>
                      <a:pt x="2660" y="697"/>
                      <a:pt x="2614" y="758"/>
                      <a:pt x="2573" y="822"/>
                    </a:cubicBezTo>
                    <a:cubicBezTo>
                      <a:pt x="2433" y="1041"/>
                      <a:pt x="2337" y="1368"/>
                      <a:pt x="2501" y="1621"/>
                    </a:cubicBezTo>
                    <a:lnTo>
                      <a:pt x="2527" y="1655"/>
                    </a:lnTo>
                    <a:lnTo>
                      <a:pt x="2569" y="1648"/>
                    </a:lnTo>
                    <a:cubicBezTo>
                      <a:pt x="2683" y="1621"/>
                      <a:pt x="2823" y="1519"/>
                      <a:pt x="2845" y="1159"/>
                    </a:cubicBezTo>
                    <a:cubicBezTo>
                      <a:pt x="2853" y="1011"/>
                      <a:pt x="2860" y="849"/>
                      <a:pt x="2842" y="686"/>
                    </a:cubicBezTo>
                    <a:cubicBezTo>
                      <a:pt x="2970" y="560"/>
                      <a:pt x="3125" y="477"/>
                      <a:pt x="3284" y="443"/>
                    </a:cubicBezTo>
                    <a:cubicBezTo>
                      <a:pt x="3328" y="435"/>
                      <a:pt x="3371" y="431"/>
                      <a:pt x="3414" y="431"/>
                    </a:cubicBezTo>
                    <a:cubicBezTo>
                      <a:pt x="3628" y="431"/>
                      <a:pt x="3833" y="529"/>
                      <a:pt x="3940" y="693"/>
                    </a:cubicBezTo>
                    <a:cubicBezTo>
                      <a:pt x="4106" y="950"/>
                      <a:pt x="4024" y="1303"/>
                      <a:pt x="3947" y="1545"/>
                    </a:cubicBezTo>
                    <a:cubicBezTo>
                      <a:pt x="3910" y="1663"/>
                      <a:pt x="3872" y="1777"/>
                      <a:pt x="3830" y="1894"/>
                    </a:cubicBezTo>
                    <a:cubicBezTo>
                      <a:pt x="3701" y="2261"/>
                      <a:pt x="3569" y="2644"/>
                      <a:pt x="3564" y="3041"/>
                    </a:cubicBezTo>
                    <a:lnTo>
                      <a:pt x="3564" y="3099"/>
                    </a:lnTo>
                    <a:lnTo>
                      <a:pt x="3963" y="3136"/>
                    </a:lnTo>
                    <a:lnTo>
                      <a:pt x="3974" y="3011"/>
                    </a:lnTo>
                    <a:lnTo>
                      <a:pt x="3690" y="2985"/>
                    </a:lnTo>
                    <a:cubicBezTo>
                      <a:pt x="3705" y="2625"/>
                      <a:pt x="3826" y="2277"/>
                      <a:pt x="3947" y="1936"/>
                    </a:cubicBezTo>
                    <a:cubicBezTo>
                      <a:pt x="3989" y="1818"/>
                      <a:pt x="4031" y="1700"/>
                      <a:pt x="4064" y="1583"/>
                    </a:cubicBezTo>
                    <a:cubicBezTo>
                      <a:pt x="4152" y="1318"/>
                      <a:pt x="4239" y="928"/>
                      <a:pt x="4046" y="625"/>
                    </a:cubicBezTo>
                    <a:cubicBezTo>
                      <a:pt x="3917" y="426"/>
                      <a:pt x="3673" y="307"/>
                      <a:pt x="3417" y="307"/>
                    </a:cubicBezTo>
                    <a:cubicBezTo>
                      <a:pt x="3364" y="307"/>
                      <a:pt x="3311" y="312"/>
                      <a:pt x="3258" y="322"/>
                    </a:cubicBezTo>
                    <a:cubicBezTo>
                      <a:pt x="3103" y="352"/>
                      <a:pt x="2947" y="431"/>
                      <a:pt x="2814" y="541"/>
                    </a:cubicBezTo>
                    <a:cubicBezTo>
                      <a:pt x="2811" y="527"/>
                      <a:pt x="2807" y="515"/>
                      <a:pt x="2804" y="499"/>
                    </a:cubicBezTo>
                    <a:cubicBezTo>
                      <a:pt x="2743" y="303"/>
                      <a:pt x="2587" y="72"/>
                      <a:pt x="2334" y="11"/>
                    </a:cubicBezTo>
                    <a:cubicBezTo>
                      <a:pt x="2298" y="4"/>
                      <a:pt x="2261" y="0"/>
                      <a:pt x="2224" y="0"/>
                    </a:cubicBezTo>
                    <a:close/>
                  </a:path>
                </a:pathLst>
              </a:custGeom>
              <a:solidFill>
                <a:srgbClr val="C4B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338" name="Google Shape;1338;p79"/>
            <p:cNvCxnSpPr/>
            <p:nvPr/>
          </p:nvCxnSpPr>
          <p:spPr>
            <a:xfrm>
              <a:off x="6452145" y="900"/>
              <a:ext cx="0" cy="1533900"/>
            </a:xfrm>
            <a:prstGeom prst="straightConnector1">
              <a:avLst/>
            </a:prstGeom>
            <a:noFill/>
            <a:ln w="28575" cap="flat" cmpd="sng">
              <a:solidFill>
                <a:srgbClr val="33898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39" name="Google Shape;1339;p79"/>
          <p:cNvGrpSpPr/>
          <p:nvPr/>
        </p:nvGrpSpPr>
        <p:grpSpPr>
          <a:xfrm>
            <a:off x="6279844" y="3786626"/>
            <a:ext cx="3083300" cy="1356872"/>
            <a:chOff x="4572000" y="3786626"/>
            <a:chExt cx="3083300" cy="1356872"/>
          </a:xfrm>
        </p:grpSpPr>
        <p:sp>
          <p:nvSpPr>
            <p:cNvPr id="1340" name="Google Shape;1340;p79"/>
            <p:cNvSpPr/>
            <p:nvPr/>
          </p:nvSpPr>
          <p:spPr>
            <a:xfrm>
              <a:off x="4572000" y="4356142"/>
              <a:ext cx="2900523" cy="787356"/>
            </a:xfrm>
            <a:custGeom>
              <a:avLst/>
              <a:gdLst/>
              <a:ahLst/>
              <a:cxnLst/>
              <a:rect l="l" t="t" r="r" b="b"/>
              <a:pathLst>
                <a:path w="65471" h="29229" extrusionOk="0">
                  <a:moveTo>
                    <a:pt x="0" y="1"/>
                  </a:moveTo>
                  <a:lnTo>
                    <a:pt x="0" y="29228"/>
                  </a:lnTo>
                  <a:lnTo>
                    <a:pt x="65471" y="29228"/>
                  </a:lnTo>
                  <a:lnTo>
                    <a:pt x="654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79"/>
            <p:cNvSpPr/>
            <p:nvPr/>
          </p:nvSpPr>
          <p:spPr>
            <a:xfrm>
              <a:off x="6053600" y="4482736"/>
              <a:ext cx="1601700" cy="135900"/>
            </a:xfrm>
            <a:prstGeom prst="ellipse">
              <a:avLst/>
            </a:prstGeom>
            <a:solidFill>
              <a:schemeClr val="dk1">
                <a:alpha val="322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79"/>
            <p:cNvSpPr/>
            <p:nvPr/>
          </p:nvSpPr>
          <p:spPr>
            <a:xfrm>
              <a:off x="6425165" y="3797154"/>
              <a:ext cx="119234" cy="590175"/>
            </a:xfrm>
            <a:custGeom>
              <a:avLst/>
              <a:gdLst/>
              <a:ahLst/>
              <a:cxnLst/>
              <a:rect l="l" t="t" r="r" b="b"/>
              <a:pathLst>
                <a:path w="4315" h="21358" extrusionOk="0">
                  <a:moveTo>
                    <a:pt x="0" y="1"/>
                  </a:moveTo>
                  <a:lnTo>
                    <a:pt x="0" y="19199"/>
                  </a:lnTo>
                  <a:cubicBezTo>
                    <a:pt x="0" y="20392"/>
                    <a:pt x="967" y="21358"/>
                    <a:pt x="2156" y="21358"/>
                  </a:cubicBezTo>
                  <a:cubicBezTo>
                    <a:pt x="3349" y="21358"/>
                    <a:pt x="4315" y="20392"/>
                    <a:pt x="4315" y="19199"/>
                  </a:cubicBezTo>
                  <a:lnTo>
                    <a:pt x="4315" y="1"/>
                  </a:ln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79"/>
            <p:cNvSpPr/>
            <p:nvPr/>
          </p:nvSpPr>
          <p:spPr>
            <a:xfrm>
              <a:off x="6445778" y="3817796"/>
              <a:ext cx="77896" cy="548809"/>
            </a:xfrm>
            <a:custGeom>
              <a:avLst/>
              <a:gdLst/>
              <a:ahLst/>
              <a:cxnLst/>
              <a:rect l="l" t="t" r="r" b="b"/>
              <a:pathLst>
                <a:path w="2819" h="19861" extrusionOk="0">
                  <a:moveTo>
                    <a:pt x="1" y="0"/>
                  </a:moveTo>
                  <a:lnTo>
                    <a:pt x="1" y="18452"/>
                  </a:lnTo>
                  <a:cubicBezTo>
                    <a:pt x="1" y="19228"/>
                    <a:pt x="633" y="19861"/>
                    <a:pt x="1410" y="19861"/>
                  </a:cubicBezTo>
                  <a:cubicBezTo>
                    <a:pt x="2190" y="19861"/>
                    <a:pt x="2819" y="19228"/>
                    <a:pt x="2819" y="18452"/>
                  </a:cubicBezTo>
                  <a:lnTo>
                    <a:pt x="2819" y="0"/>
                  </a:ln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79"/>
            <p:cNvSpPr/>
            <p:nvPr/>
          </p:nvSpPr>
          <p:spPr>
            <a:xfrm>
              <a:off x="6403916" y="3786626"/>
              <a:ext cx="161650" cy="18099"/>
            </a:xfrm>
            <a:custGeom>
              <a:avLst/>
              <a:gdLst/>
              <a:ahLst/>
              <a:cxnLst/>
              <a:rect l="l" t="t" r="r" b="b"/>
              <a:pathLst>
                <a:path w="5850" h="655" extrusionOk="0">
                  <a:moveTo>
                    <a:pt x="330" y="0"/>
                  </a:moveTo>
                  <a:cubicBezTo>
                    <a:pt x="148" y="0"/>
                    <a:pt x="0" y="147"/>
                    <a:pt x="0" y="329"/>
                  </a:cubicBezTo>
                  <a:cubicBezTo>
                    <a:pt x="0" y="507"/>
                    <a:pt x="148" y="655"/>
                    <a:pt x="330" y="655"/>
                  </a:cubicBezTo>
                  <a:lnTo>
                    <a:pt x="5523" y="655"/>
                  </a:lnTo>
                  <a:cubicBezTo>
                    <a:pt x="5705" y="655"/>
                    <a:pt x="5849" y="507"/>
                    <a:pt x="5849" y="329"/>
                  </a:cubicBezTo>
                  <a:cubicBezTo>
                    <a:pt x="5849" y="147"/>
                    <a:pt x="5705" y="0"/>
                    <a:pt x="5523" y="0"/>
                  </a:cubicBez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79"/>
            <p:cNvSpPr/>
            <p:nvPr/>
          </p:nvSpPr>
          <p:spPr>
            <a:xfrm>
              <a:off x="6425165" y="3797154"/>
              <a:ext cx="119234" cy="590175"/>
            </a:xfrm>
            <a:custGeom>
              <a:avLst/>
              <a:gdLst/>
              <a:ahLst/>
              <a:cxnLst/>
              <a:rect l="l" t="t" r="r" b="b"/>
              <a:pathLst>
                <a:path w="4315" h="21358" extrusionOk="0">
                  <a:moveTo>
                    <a:pt x="0" y="1"/>
                  </a:moveTo>
                  <a:lnTo>
                    <a:pt x="0" y="19199"/>
                  </a:lnTo>
                  <a:cubicBezTo>
                    <a:pt x="0" y="20392"/>
                    <a:pt x="967" y="21358"/>
                    <a:pt x="2156" y="21358"/>
                  </a:cubicBezTo>
                  <a:cubicBezTo>
                    <a:pt x="3349" y="21358"/>
                    <a:pt x="4315" y="20392"/>
                    <a:pt x="4315" y="19199"/>
                  </a:cubicBezTo>
                  <a:lnTo>
                    <a:pt x="43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79"/>
            <p:cNvSpPr/>
            <p:nvPr/>
          </p:nvSpPr>
          <p:spPr>
            <a:xfrm>
              <a:off x="6445778" y="4030151"/>
              <a:ext cx="77896" cy="343693"/>
            </a:xfrm>
            <a:custGeom>
              <a:avLst/>
              <a:gdLst/>
              <a:ahLst/>
              <a:cxnLst/>
              <a:rect l="l" t="t" r="r" b="b"/>
              <a:pathLst>
                <a:path w="2819" h="12438" extrusionOk="0">
                  <a:moveTo>
                    <a:pt x="2053" y="0"/>
                  </a:moveTo>
                  <a:cubicBezTo>
                    <a:pt x="1489" y="0"/>
                    <a:pt x="934" y="69"/>
                    <a:pt x="396" y="69"/>
                  </a:cubicBezTo>
                  <a:cubicBezTo>
                    <a:pt x="263" y="69"/>
                    <a:pt x="131" y="65"/>
                    <a:pt x="1" y="55"/>
                  </a:cubicBezTo>
                  <a:lnTo>
                    <a:pt x="1" y="11028"/>
                  </a:lnTo>
                  <a:cubicBezTo>
                    <a:pt x="1" y="11805"/>
                    <a:pt x="633" y="12437"/>
                    <a:pt x="1410" y="12437"/>
                  </a:cubicBezTo>
                  <a:cubicBezTo>
                    <a:pt x="2190" y="12437"/>
                    <a:pt x="2819" y="11805"/>
                    <a:pt x="2819" y="11028"/>
                  </a:cubicBezTo>
                  <a:lnTo>
                    <a:pt x="2819" y="55"/>
                  </a:lnTo>
                  <a:cubicBezTo>
                    <a:pt x="2562" y="14"/>
                    <a:pt x="2306" y="0"/>
                    <a:pt x="2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79"/>
            <p:cNvSpPr/>
            <p:nvPr/>
          </p:nvSpPr>
          <p:spPr>
            <a:xfrm>
              <a:off x="6403916" y="3786626"/>
              <a:ext cx="161650" cy="18099"/>
            </a:xfrm>
            <a:custGeom>
              <a:avLst/>
              <a:gdLst/>
              <a:ahLst/>
              <a:cxnLst/>
              <a:rect l="l" t="t" r="r" b="b"/>
              <a:pathLst>
                <a:path w="5850" h="655" extrusionOk="0">
                  <a:moveTo>
                    <a:pt x="330" y="0"/>
                  </a:moveTo>
                  <a:cubicBezTo>
                    <a:pt x="148" y="0"/>
                    <a:pt x="0" y="147"/>
                    <a:pt x="0" y="329"/>
                  </a:cubicBezTo>
                  <a:cubicBezTo>
                    <a:pt x="0" y="507"/>
                    <a:pt x="148" y="655"/>
                    <a:pt x="330" y="655"/>
                  </a:cubicBezTo>
                  <a:lnTo>
                    <a:pt x="5523" y="655"/>
                  </a:lnTo>
                  <a:cubicBezTo>
                    <a:pt x="5705" y="655"/>
                    <a:pt x="5849" y="507"/>
                    <a:pt x="5849" y="329"/>
                  </a:cubicBezTo>
                  <a:cubicBezTo>
                    <a:pt x="5849" y="147"/>
                    <a:pt x="5705" y="0"/>
                    <a:pt x="55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79"/>
            <p:cNvSpPr/>
            <p:nvPr/>
          </p:nvSpPr>
          <p:spPr>
            <a:xfrm>
              <a:off x="6798418" y="3797154"/>
              <a:ext cx="119234" cy="590175"/>
            </a:xfrm>
            <a:custGeom>
              <a:avLst/>
              <a:gdLst/>
              <a:ahLst/>
              <a:cxnLst/>
              <a:rect l="l" t="t" r="r" b="b"/>
              <a:pathLst>
                <a:path w="4315" h="21358" extrusionOk="0">
                  <a:moveTo>
                    <a:pt x="1" y="1"/>
                  </a:moveTo>
                  <a:lnTo>
                    <a:pt x="1" y="21225"/>
                  </a:lnTo>
                  <a:cubicBezTo>
                    <a:pt x="1" y="21297"/>
                    <a:pt x="57" y="21358"/>
                    <a:pt x="129" y="21358"/>
                  </a:cubicBezTo>
                  <a:lnTo>
                    <a:pt x="4186" y="21358"/>
                  </a:lnTo>
                  <a:cubicBezTo>
                    <a:pt x="4258" y="21358"/>
                    <a:pt x="4314" y="21297"/>
                    <a:pt x="4314" y="21225"/>
                  </a:cubicBezTo>
                  <a:lnTo>
                    <a:pt x="4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79"/>
            <p:cNvSpPr/>
            <p:nvPr/>
          </p:nvSpPr>
          <p:spPr>
            <a:xfrm>
              <a:off x="6819031" y="4230624"/>
              <a:ext cx="78007" cy="135980"/>
            </a:xfrm>
            <a:custGeom>
              <a:avLst/>
              <a:gdLst/>
              <a:ahLst/>
              <a:cxnLst/>
              <a:rect l="l" t="t" r="r" b="b"/>
              <a:pathLst>
                <a:path w="2823" h="4921" extrusionOk="0">
                  <a:moveTo>
                    <a:pt x="0" y="1"/>
                  </a:moveTo>
                  <a:lnTo>
                    <a:pt x="0" y="3512"/>
                  </a:lnTo>
                  <a:cubicBezTo>
                    <a:pt x="0" y="4288"/>
                    <a:pt x="633" y="4921"/>
                    <a:pt x="1414" y="4921"/>
                  </a:cubicBezTo>
                  <a:cubicBezTo>
                    <a:pt x="2190" y="4921"/>
                    <a:pt x="2823" y="4288"/>
                    <a:pt x="2823" y="3512"/>
                  </a:cubicBezTo>
                  <a:lnTo>
                    <a:pt x="28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79"/>
            <p:cNvSpPr/>
            <p:nvPr/>
          </p:nvSpPr>
          <p:spPr>
            <a:xfrm>
              <a:off x="6777279" y="3786626"/>
              <a:ext cx="161622" cy="18099"/>
            </a:xfrm>
            <a:custGeom>
              <a:avLst/>
              <a:gdLst/>
              <a:ahLst/>
              <a:cxnLst/>
              <a:rect l="l" t="t" r="r" b="b"/>
              <a:pathLst>
                <a:path w="5849" h="655" extrusionOk="0">
                  <a:moveTo>
                    <a:pt x="326" y="0"/>
                  </a:moveTo>
                  <a:cubicBezTo>
                    <a:pt x="144" y="0"/>
                    <a:pt x="0" y="147"/>
                    <a:pt x="0" y="329"/>
                  </a:cubicBezTo>
                  <a:cubicBezTo>
                    <a:pt x="0" y="507"/>
                    <a:pt x="144" y="655"/>
                    <a:pt x="326" y="655"/>
                  </a:cubicBezTo>
                  <a:lnTo>
                    <a:pt x="5519" y="655"/>
                  </a:lnTo>
                  <a:cubicBezTo>
                    <a:pt x="5701" y="655"/>
                    <a:pt x="5848" y="507"/>
                    <a:pt x="5848" y="329"/>
                  </a:cubicBezTo>
                  <a:cubicBezTo>
                    <a:pt x="5848" y="147"/>
                    <a:pt x="5701" y="0"/>
                    <a:pt x="55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79"/>
            <p:cNvSpPr/>
            <p:nvPr/>
          </p:nvSpPr>
          <p:spPr>
            <a:xfrm>
              <a:off x="7171670" y="3797154"/>
              <a:ext cx="119345" cy="590175"/>
            </a:xfrm>
            <a:custGeom>
              <a:avLst/>
              <a:gdLst/>
              <a:ahLst/>
              <a:cxnLst/>
              <a:rect l="l" t="t" r="r" b="b"/>
              <a:pathLst>
                <a:path w="4319" h="21358" extrusionOk="0">
                  <a:moveTo>
                    <a:pt x="0" y="1"/>
                  </a:moveTo>
                  <a:lnTo>
                    <a:pt x="0" y="19199"/>
                  </a:lnTo>
                  <a:cubicBezTo>
                    <a:pt x="0" y="20392"/>
                    <a:pt x="966" y="21358"/>
                    <a:pt x="2159" y="21358"/>
                  </a:cubicBezTo>
                  <a:cubicBezTo>
                    <a:pt x="3348" y="21358"/>
                    <a:pt x="4318" y="20392"/>
                    <a:pt x="4318" y="19199"/>
                  </a:cubicBezTo>
                  <a:lnTo>
                    <a:pt x="431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79"/>
            <p:cNvSpPr/>
            <p:nvPr/>
          </p:nvSpPr>
          <p:spPr>
            <a:xfrm>
              <a:off x="7192394" y="3992598"/>
              <a:ext cx="77896" cy="374006"/>
            </a:xfrm>
            <a:custGeom>
              <a:avLst/>
              <a:gdLst/>
              <a:ahLst/>
              <a:cxnLst/>
              <a:rect l="l" t="t" r="r" b="b"/>
              <a:pathLst>
                <a:path w="2819" h="13535" extrusionOk="0">
                  <a:moveTo>
                    <a:pt x="2818" y="4"/>
                  </a:moveTo>
                  <a:cubicBezTo>
                    <a:pt x="1883" y="8"/>
                    <a:pt x="951" y="1"/>
                    <a:pt x="0" y="34"/>
                  </a:cubicBezTo>
                  <a:lnTo>
                    <a:pt x="0" y="12126"/>
                  </a:lnTo>
                  <a:cubicBezTo>
                    <a:pt x="0" y="12902"/>
                    <a:pt x="633" y="13535"/>
                    <a:pt x="1409" y="13535"/>
                  </a:cubicBezTo>
                  <a:cubicBezTo>
                    <a:pt x="2186" y="13535"/>
                    <a:pt x="2818" y="12902"/>
                    <a:pt x="2818" y="12126"/>
                  </a:cubicBezTo>
                  <a:lnTo>
                    <a:pt x="2818" y="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79"/>
            <p:cNvSpPr/>
            <p:nvPr/>
          </p:nvSpPr>
          <p:spPr>
            <a:xfrm>
              <a:off x="7150504" y="3786626"/>
              <a:ext cx="161650" cy="18099"/>
            </a:xfrm>
            <a:custGeom>
              <a:avLst/>
              <a:gdLst/>
              <a:ahLst/>
              <a:cxnLst/>
              <a:rect l="l" t="t" r="r" b="b"/>
              <a:pathLst>
                <a:path w="5850" h="655" extrusionOk="0">
                  <a:moveTo>
                    <a:pt x="327" y="0"/>
                  </a:moveTo>
                  <a:cubicBezTo>
                    <a:pt x="145" y="0"/>
                    <a:pt x="1" y="147"/>
                    <a:pt x="1" y="329"/>
                  </a:cubicBezTo>
                  <a:cubicBezTo>
                    <a:pt x="1" y="507"/>
                    <a:pt x="145" y="655"/>
                    <a:pt x="327" y="655"/>
                  </a:cubicBezTo>
                  <a:lnTo>
                    <a:pt x="5520" y="655"/>
                  </a:lnTo>
                  <a:cubicBezTo>
                    <a:pt x="5702" y="655"/>
                    <a:pt x="5850" y="507"/>
                    <a:pt x="5850" y="329"/>
                  </a:cubicBezTo>
                  <a:cubicBezTo>
                    <a:pt x="5850" y="147"/>
                    <a:pt x="5702" y="0"/>
                    <a:pt x="5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79"/>
            <p:cNvSpPr/>
            <p:nvPr/>
          </p:nvSpPr>
          <p:spPr>
            <a:xfrm>
              <a:off x="6243650" y="3870767"/>
              <a:ext cx="1228873" cy="666137"/>
            </a:xfrm>
            <a:custGeom>
              <a:avLst/>
              <a:gdLst/>
              <a:ahLst/>
              <a:cxnLst/>
              <a:rect l="l" t="t" r="r" b="b"/>
              <a:pathLst>
                <a:path w="44472" h="24107" extrusionOk="0">
                  <a:moveTo>
                    <a:pt x="43722" y="3288"/>
                  </a:moveTo>
                  <a:lnTo>
                    <a:pt x="43722" y="21823"/>
                  </a:lnTo>
                  <a:lnTo>
                    <a:pt x="747" y="21823"/>
                  </a:lnTo>
                  <a:lnTo>
                    <a:pt x="747" y="3288"/>
                  </a:lnTo>
                  <a:close/>
                  <a:moveTo>
                    <a:pt x="1232" y="1"/>
                  </a:moveTo>
                  <a:cubicBezTo>
                    <a:pt x="550" y="1"/>
                    <a:pt x="1" y="553"/>
                    <a:pt x="1" y="1232"/>
                  </a:cubicBezTo>
                  <a:lnTo>
                    <a:pt x="1" y="24106"/>
                  </a:lnTo>
                  <a:lnTo>
                    <a:pt x="44472" y="24106"/>
                  </a:lnTo>
                  <a:lnTo>
                    <a:pt x="44472" y="1232"/>
                  </a:lnTo>
                  <a:cubicBezTo>
                    <a:pt x="44472" y="553"/>
                    <a:pt x="43919" y="1"/>
                    <a:pt x="43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79"/>
            <p:cNvSpPr/>
            <p:nvPr/>
          </p:nvSpPr>
          <p:spPr>
            <a:xfrm>
              <a:off x="6243650" y="3983701"/>
              <a:ext cx="1228873" cy="553203"/>
            </a:xfrm>
            <a:custGeom>
              <a:avLst/>
              <a:gdLst/>
              <a:ahLst/>
              <a:cxnLst/>
              <a:rect l="l" t="t" r="r" b="b"/>
              <a:pathLst>
                <a:path w="44472" h="20020" extrusionOk="0">
                  <a:moveTo>
                    <a:pt x="44472" y="0"/>
                  </a:moveTo>
                  <a:cubicBezTo>
                    <a:pt x="44233" y="440"/>
                    <a:pt x="43983" y="868"/>
                    <a:pt x="43722" y="1285"/>
                  </a:cubicBezTo>
                  <a:lnTo>
                    <a:pt x="43722" y="17736"/>
                  </a:lnTo>
                  <a:lnTo>
                    <a:pt x="747" y="17736"/>
                  </a:lnTo>
                  <a:lnTo>
                    <a:pt x="747" y="16318"/>
                  </a:lnTo>
                  <a:cubicBezTo>
                    <a:pt x="497" y="16346"/>
                    <a:pt x="247" y="16372"/>
                    <a:pt x="1" y="16395"/>
                  </a:cubicBezTo>
                  <a:lnTo>
                    <a:pt x="1" y="20019"/>
                  </a:lnTo>
                  <a:lnTo>
                    <a:pt x="44472" y="20019"/>
                  </a:lnTo>
                  <a:lnTo>
                    <a:pt x="444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915706" y="2236677"/>
            <a:ext cx="6213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Дякую за увагу!</a:t>
            </a:r>
            <a:endParaRPr lang="uk-UA" sz="3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212" y="483518"/>
            <a:ext cx="4464496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531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9" name="Google Shape;1329;p79"/>
          <p:cNvGrpSpPr/>
          <p:nvPr/>
        </p:nvGrpSpPr>
        <p:grpSpPr>
          <a:xfrm>
            <a:off x="8161983" y="900"/>
            <a:ext cx="802505" cy="2363546"/>
            <a:chOff x="6048200" y="900"/>
            <a:chExt cx="802505" cy="2363546"/>
          </a:xfrm>
        </p:grpSpPr>
        <p:grpSp>
          <p:nvGrpSpPr>
            <p:cNvPr id="1330" name="Google Shape;1330;p79"/>
            <p:cNvGrpSpPr/>
            <p:nvPr/>
          </p:nvGrpSpPr>
          <p:grpSpPr>
            <a:xfrm rot="-5400000">
              <a:off x="6010065" y="1523805"/>
              <a:ext cx="878776" cy="802505"/>
              <a:chOff x="7416265" y="2170505"/>
              <a:chExt cx="878776" cy="802505"/>
            </a:xfrm>
          </p:grpSpPr>
          <p:sp>
            <p:nvSpPr>
              <p:cNvPr id="1331" name="Google Shape;1331;p79"/>
              <p:cNvSpPr/>
              <p:nvPr/>
            </p:nvSpPr>
            <p:spPr>
              <a:xfrm rot="-5400000">
                <a:off x="7414184" y="2190595"/>
                <a:ext cx="784496" cy="780335"/>
              </a:xfrm>
              <a:custGeom>
                <a:avLst/>
                <a:gdLst/>
                <a:ahLst/>
                <a:cxnLst/>
                <a:rect l="l" t="t" r="r" b="b"/>
                <a:pathLst>
                  <a:path w="12065" h="12001" extrusionOk="0">
                    <a:moveTo>
                      <a:pt x="6034" y="0"/>
                    </a:moveTo>
                    <a:cubicBezTo>
                      <a:pt x="2701" y="0"/>
                      <a:pt x="0" y="2303"/>
                      <a:pt x="0" y="5144"/>
                    </a:cubicBezTo>
                    <a:cubicBezTo>
                      <a:pt x="0" y="6936"/>
                      <a:pt x="1079" y="8515"/>
                      <a:pt x="2712" y="9436"/>
                    </a:cubicBezTo>
                    <a:cubicBezTo>
                      <a:pt x="3633" y="9955"/>
                      <a:pt x="4186" y="10943"/>
                      <a:pt x="4186" y="12000"/>
                    </a:cubicBezTo>
                    <a:lnTo>
                      <a:pt x="7878" y="12000"/>
                    </a:lnTo>
                    <a:cubicBezTo>
                      <a:pt x="7878" y="10943"/>
                      <a:pt x="8436" y="9955"/>
                      <a:pt x="9356" y="9436"/>
                    </a:cubicBezTo>
                    <a:cubicBezTo>
                      <a:pt x="10988" y="8515"/>
                      <a:pt x="12065" y="6936"/>
                      <a:pt x="12065" y="5144"/>
                    </a:cubicBezTo>
                    <a:cubicBezTo>
                      <a:pt x="12065" y="2303"/>
                      <a:pt x="9364" y="0"/>
                      <a:pt x="6034" y="0"/>
                    </a:cubicBezTo>
                    <a:close/>
                  </a:path>
                </a:pathLst>
              </a:custGeom>
              <a:solidFill>
                <a:srgbClr val="F1DE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79"/>
              <p:cNvSpPr/>
              <p:nvPr/>
            </p:nvSpPr>
            <p:spPr>
              <a:xfrm rot="-5400000">
                <a:off x="7590362" y="2124177"/>
                <a:ext cx="559909" cy="652566"/>
              </a:xfrm>
              <a:custGeom>
                <a:avLst/>
                <a:gdLst/>
                <a:ahLst/>
                <a:cxnLst/>
                <a:rect l="l" t="t" r="r" b="b"/>
                <a:pathLst>
                  <a:path w="8611" h="10036" extrusionOk="0">
                    <a:moveTo>
                      <a:pt x="7042" y="1"/>
                    </a:moveTo>
                    <a:cubicBezTo>
                      <a:pt x="8610" y="4308"/>
                      <a:pt x="2988" y="6182"/>
                      <a:pt x="0" y="8452"/>
                    </a:cubicBezTo>
                    <a:cubicBezTo>
                      <a:pt x="292" y="8918"/>
                      <a:pt x="455" y="9463"/>
                      <a:pt x="455" y="10035"/>
                    </a:cubicBezTo>
                    <a:lnTo>
                      <a:pt x="4147" y="10035"/>
                    </a:lnTo>
                    <a:cubicBezTo>
                      <a:pt x="4147" y="8978"/>
                      <a:pt x="4705" y="7990"/>
                      <a:pt x="5625" y="7471"/>
                    </a:cubicBezTo>
                    <a:cubicBezTo>
                      <a:pt x="7257" y="6550"/>
                      <a:pt x="8334" y="4971"/>
                      <a:pt x="8334" y="3179"/>
                    </a:cubicBezTo>
                    <a:cubicBezTo>
                      <a:pt x="8334" y="1978"/>
                      <a:pt x="7848" y="876"/>
                      <a:pt x="70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79"/>
              <p:cNvSpPr/>
              <p:nvPr/>
            </p:nvSpPr>
            <p:spPr>
              <a:xfrm rot="-5400000">
                <a:off x="7425140" y="2626343"/>
                <a:ext cx="342539" cy="299038"/>
              </a:xfrm>
              <a:custGeom>
                <a:avLst/>
                <a:gdLst/>
                <a:ahLst/>
                <a:cxnLst/>
                <a:rect l="l" t="t" r="r" b="b"/>
                <a:pathLst>
                  <a:path w="5268" h="4599" extrusionOk="0">
                    <a:moveTo>
                      <a:pt x="4686" y="1"/>
                    </a:moveTo>
                    <a:cubicBezTo>
                      <a:pt x="4664" y="1"/>
                      <a:pt x="4641" y="2"/>
                      <a:pt x="4617" y="6"/>
                    </a:cubicBezTo>
                    <a:cubicBezTo>
                      <a:pt x="2428" y="370"/>
                      <a:pt x="655" y="1998"/>
                      <a:pt x="76" y="4135"/>
                    </a:cubicBezTo>
                    <a:cubicBezTo>
                      <a:pt x="0" y="4416"/>
                      <a:pt x="232" y="4599"/>
                      <a:pt x="456" y="4599"/>
                    </a:cubicBezTo>
                    <a:cubicBezTo>
                      <a:pt x="603" y="4599"/>
                      <a:pt x="748" y="4519"/>
                      <a:pt x="798" y="4335"/>
                    </a:cubicBezTo>
                    <a:cubicBezTo>
                      <a:pt x="1314" y="2430"/>
                      <a:pt x="2875" y="1048"/>
                      <a:pt x="4818" y="730"/>
                    </a:cubicBezTo>
                    <a:cubicBezTo>
                      <a:pt x="5267" y="654"/>
                      <a:pt x="5109" y="1"/>
                      <a:pt x="4686" y="1"/>
                    </a:cubicBezTo>
                    <a:close/>
                  </a:path>
                </a:pathLst>
              </a:custGeom>
              <a:solidFill>
                <a:srgbClr val="FFF1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79"/>
              <p:cNvSpPr/>
              <p:nvPr/>
            </p:nvSpPr>
            <p:spPr>
              <a:xfrm rot="-5400000">
                <a:off x="7795539" y="2839715"/>
                <a:ext cx="104881" cy="118016"/>
              </a:xfrm>
              <a:custGeom>
                <a:avLst/>
                <a:gdLst/>
                <a:ahLst/>
                <a:cxnLst/>
                <a:rect l="l" t="t" r="r" b="b"/>
                <a:pathLst>
                  <a:path w="1613" h="1815" extrusionOk="0">
                    <a:moveTo>
                      <a:pt x="515" y="0"/>
                    </a:moveTo>
                    <a:cubicBezTo>
                      <a:pt x="260" y="0"/>
                      <a:pt x="1" y="271"/>
                      <a:pt x="171" y="560"/>
                    </a:cubicBezTo>
                    <a:cubicBezTo>
                      <a:pt x="380" y="915"/>
                      <a:pt x="588" y="1275"/>
                      <a:pt x="797" y="1635"/>
                    </a:cubicBezTo>
                    <a:cubicBezTo>
                      <a:pt x="872" y="1762"/>
                      <a:pt x="985" y="1814"/>
                      <a:pt x="1098" y="1814"/>
                    </a:cubicBezTo>
                    <a:cubicBezTo>
                      <a:pt x="1354" y="1814"/>
                      <a:pt x="1612" y="1546"/>
                      <a:pt x="1444" y="1256"/>
                    </a:cubicBezTo>
                    <a:cubicBezTo>
                      <a:pt x="1236" y="896"/>
                      <a:pt x="1028" y="541"/>
                      <a:pt x="815" y="181"/>
                    </a:cubicBezTo>
                    <a:cubicBezTo>
                      <a:pt x="741" y="53"/>
                      <a:pt x="628" y="0"/>
                      <a:pt x="515" y="0"/>
                    </a:cubicBezTo>
                    <a:close/>
                  </a:path>
                </a:pathLst>
              </a:custGeom>
              <a:solidFill>
                <a:srgbClr val="FFF1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79"/>
              <p:cNvSpPr/>
              <p:nvPr/>
            </p:nvSpPr>
            <p:spPr>
              <a:xfrm rot="-5400000">
                <a:off x="8056961" y="2516457"/>
                <a:ext cx="347545" cy="12861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1978" extrusionOk="0">
                    <a:moveTo>
                      <a:pt x="988" y="0"/>
                    </a:moveTo>
                    <a:cubicBezTo>
                      <a:pt x="443" y="0"/>
                      <a:pt x="0" y="444"/>
                      <a:pt x="0" y="990"/>
                    </a:cubicBezTo>
                    <a:cubicBezTo>
                      <a:pt x="0" y="1535"/>
                      <a:pt x="443" y="1978"/>
                      <a:pt x="988" y="1978"/>
                    </a:cubicBezTo>
                    <a:lnTo>
                      <a:pt x="4356" y="1978"/>
                    </a:lnTo>
                    <a:cubicBezTo>
                      <a:pt x="4901" y="1978"/>
                      <a:pt x="5345" y="1535"/>
                      <a:pt x="5345" y="990"/>
                    </a:cubicBezTo>
                    <a:cubicBezTo>
                      <a:pt x="5345" y="444"/>
                      <a:pt x="4901" y="0"/>
                      <a:pt x="43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79"/>
              <p:cNvSpPr/>
              <p:nvPr/>
            </p:nvSpPr>
            <p:spPr>
              <a:xfrm rot="-5400000">
                <a:off x="8038234" y="2568475"/>
                <a:ext cx="385323" cy="24383"/>
              </a:xfrm>
              <a:custGeom>
                <a:avLst/>
                <a:gdLst/>
                <a:ahLst/>
                <a:cxnLst/>
                <a:rect l="l" t="t" r="r" b="b"/>
                <a:pathLst>
                  <a:path w="5926" h="375" extrusionOk="0">
                    <a:moveTo>
                      <a:pt x="186" y="0"/>
                    </a:moveTo>
                    <a:cubicBezTo>
                      <a:pt x="85" y="0"/>
                      <a:pt x="1" y="83"/>
                      <a:pt x="1" y="186"/>
                    </a:cubicBezTo>
                    <a:cubicBezTo>
                      <a:pt x="1" y="292"/>
                      <a:pt x="85" y="375"/>
                      <a:pt x="186" y="375"/>
                    </a:cubicBezTo>
                    <a:lnTo>
                      <a:pt x="5739" y="375"/>
                    </a:lnTo>
                    <a:cubicBezTo>
                      <a:pt x="5842" y="375"/>
                      <a:pt x="5926" y="292"/>
                      <a:pt x="5926" y="186"/>
                    </a:cubicBezTo>
                    <a:cubicBezTo>
                      <a:pt x="5926" y="83"/>
                      <a:pt x="5842" y="0"/>
                      <a:pt x="5739" y="0"/>
                    </a:cubicBezTo>
                    <a:close/>
                  </a:path>
                </a:pathLst>
              </a:custGeom>
              <a:solidFill>
                <a:srgbClr val="2384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79"/>
              <p:cNvSpPr/>
              <p:nvPr/>
            </p:nvSpPr>
            <p:spPr>
              <a:xfrm rot="-5400000">
                <a:off x="7903021" y="2474876"/>
                <a:ext cx="275695" cy="203911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3136" extrusionOk="0">
                    <a:moveTo>
                      <a:pt x="1519" y="890"/>
                    </a:moveTo>
                    <a:cubicBezTo>
                      <a:pt x="1606" y="1079"/>
                      <a:pt x="1637" y="1284"/>
                      <a:pt x="1569" y="1469"/>
                    </a:cubicBezTo>
                    <a:cubicBezTo>
                      <a:pt x="1496" y="1420"/>
                      <a:pt x="1459" y="1326"/>
                      <a:pt x="1451" y="1246"/>
                    </a:cubicBezTo>
                    <a:cubicBezTo>
                      <a:pt x="1440" y="1132"/>
                      <a:pt x="1474" y="1019"/>
                      <a:pt x="1519" y="894"/>
                    </a:cubicBezTo>
                    <a:lnTo>
                      <a:pt x="1519" y="890"/>
                    </a:lnTo>
                    <a:close/>
                    <a:moveTo>
                      <a:pt x="2728" y="818"/>
                    </a:moveTo>
                    <a:cubicBezTo>
                      <a:pt x="2732" y="928"/>
                      <a:pt x="2724" y="1041"/>
                      <a:pt x="2720" y="1151"/>
                    </a:cubicBezTo>
                    <a:cubicBezTo>
                      <a:pt x="2713" y="1288"/>
                      <a:pt x="2683" y="1454"/>
                      <a:pt x="2584" y="1508"/>
                    </a:cubicBezTo>
                    <a:cubicBezTo>
                      <a:pt x="2489" y="1310"/>
                      <a:pt x="2573" y="1057"/>
                      <a:pt x="2678" y="890"/>
                    </a:cubicBezTo>
                    <a:cubicBezTo>
                      <a:pt x="2694" y="863"/>
                      <a:pt x="2709" y="840"/>
                      <a:pt x="2728" y="818"/>
                    </a:cubicBezTo>
                    <a:close/>
                    <a:moveTo>
                      <a:pt x="2224" y="0"/>
                    </a:moveTo>
                    <a:cubicBezTo>
                      <a:pt x="2038" y="0"/>
                      <a:pt x="1843" y="93"/>
                      <a:pt x="1701" y="258"/>
                    </a:cubicBezTo>
                    <a:cubicBezTo>
                      <a:pt x="1610" y="359"/>
                      <a:pt x="1546" y="481"/>
                      <a:pt x="1493" y="606"/>
                    </a:cubicBezTo>
                    <a:cubicBezTo>
                      <a:pt x="1394" y="477"/>
                      <a:pt x="1274" y="359"/>
                      <a:pt x="1144" y="269"/>
                    </a:cubicBezTo>
                    <a:cubicBezTo>
                      <a:pt x="1050" y="204"/>
                      <a:pt x="924" y="129"/>
                      <a:pt x="781" y="118"/>
                    </a:cubicBezTo>
                    <a:cubicBezTo>
                      <a:pt x="770" y="117"/>
                      <a:pt x="760" y="116"/>
                      <a:pt x="749" y="116"/>
                    </a:cubicBezTo>
                    <a:cubicBezTo>
                      <a:pt x="446" y="116"/>
                      <a:pt x="210" y="431"/>
                      <a:pt x="144" y="749"/>
                    </a:cubicBezTo>
                    <a:cubicBezTo>
                      <a:pt x="1" y="1428"/>
                      <a:pt x="284" y="2136"/>
                      <a:pt x="633" y="2807"/>
                    </a:cubicBezTo>
                    <a:lnTo>
                      <a:pt x="57" y="2807"/>
                    </a:lnTo>
                    <a:lnTo>
                      <a:pt x="57" y="2931"/>
                    </a:lnTo>
                    <a:lnTo>
                      <a:pt x="842" y="2931"/>
                    </a:lnTo>
                    <a:lnTo>
                      <a:pt x="792" y="2840"/>
                    </a:lnTo>
                    <a:cubicBezTo>
                      <a:pt x="436" y="2163"/>
                      <a:pt x="122" y="1443"/>
                      <a:pt x="265" y="777"/>
                    </a:cubicBezTo>
                    <a:cubicBezTo>
                      <a:pt x="321" y="516"/>
                      <a:pt x="514" y="241"/>
                      <a:pt x="750" y="241"/>
                    </a:cubicBezTo>
                    <a:cubicBezTo>
                      <a:pt x="758" y="241"/>
                      <a:pt x="766" y="242"/>
                      <a:pt x="774" y="242"/>
                    </a:cubicBezTo>
                    <a:cubicBezTo>
                      <a:pt x="887" y="249"/>
                      <a:pt x="993" y="314"/>
                      <a:pt x="1073" y="371"/>
                    </a:cubicBezTo>
                    <a:cubicBezTo>
                      <a:pt x="1213" y="469"/>
                      <a:pt x="1342" y="599"/>
                      <a:pt x="1436" y="746"/>
                    </a:cubicBezTo>
                    <a:cubicBezTo>
                      <a:pt x="1424" y="780"/>
                      <a:pt x="1414" y="818"/>
                      <a:pt x="1402" y="852"/>
                    </a:cubicBezTo>
                    <a:cubicBezTo>
                      <a:pt x="1353" y="989"/>
                      <a:pt x="1314" y="1121"/>
                      <a:pt x="1326" y="1258"/>
                    </a:cubicBezTo>
                    <a:cubicBezTo>
                      <a:pt x="1337" y="1398"/>
                      <a:pt x="1421" y="1564"/>
                      <a:pt x="1580" y="1613"/>
                    </a:cubicBezTo>
                    <a:lnTo>
                      <a:pt x="1629" y="1632"/>
                    </a:lnTo>
                    <a:lnTo>
                      <a:pt x="1655" y="1583"/>
                    </a:lnTo>
                    <a:cubicBezTo>
                      <a:pt x="1788" y="1310"/>
                      <a:pt x="1732" y="999"/>
                      <a:pt x="1576" y="735"/>
                    </a:cubicBezTo>
                    <a:cubicBezTo>
                      <a:pt x="1629" y="590"/>
                      <a:pt x="1697" y="450"/>
                      <a:pt x="1796" y="340"/>
                    </a:cubicBezTo>
                    <a:cubicBezTo>
                      <a:pt x="1913" y="204"/>
                      <a:pt x="2073" y="127"/>
                      <a:pt x="2222" y="127"/>
                    </a:cubicBezTo>
                    <a:cubicBezTo>
                      <a:pt x="2251" y="127"/>
                      <a:pt x="2279" y="130"/>
                      <a:pt x="2307" y="136"/>
                    </a:cubicBezTo>
                    <a:cubicBezTo>
                      <a:pt x="2474" y="170"/>
                      <a:pt x="2622" y="329"/>
                      <a:pt x="2683" y="534"/>
                    </a:cubicBezTo>
                    <a:cubicBezTo>
                      <a:pt x="2694" y="572"/>
                      <a:pt x="2705" y="606"/>
                      <a:pt x="2709" y="644"/>
                    </a:cubicBezTo>
                    <a:cubicBezTo>
                      <a:pt x="2660" y="697"/>
                      <a:pt x="2614" y="758"/>
                      <a:pt x="2573" y="822"/>
                    </a:cubicBezTo>
                    <a:cubicBezTo>
                      <a:pt x="2433" y="1041"/>
                      <a:pt x="2337" y="1368"/>
                      <a:pt x="2501" y="1621"/>
                    </a:cubicBezTo>
                    <a:lnTo>
                      <a:pt x="2527" y="1655"/>
                    </a:lnTo>
                    <a:lnTo>
                      <a:pt x="2569" y="1648"/>
                    </a:lnTo>
                    <a:cubicBezTo>
                      <a:pt x="2683" y="1621"/>
                      <a:pt x="2823" y="1519"/>
                      <a:pt x="2845" y="1159"/>
                    </a:cubicBezTo>
                    <a:cubicBezTo>
                      <a:pt x="2853" y="1011"/>
                      <a:pt x="2860" y="849"/>
                      <a:pt x="2842" y="686"/>
                    </a:cubicBezTo>
                    <a:cubicBezTo>
                      <a:pt x="2970" y="560"/>
                      <a:pt x="3125" y="477"/>
                      <a:pt x="3284" y="443"/>
                    </a:cubicBezTo>
                    <a:cubicBezTo>
                      <a:pt x="3328" y="435"/>
                      <a:pt x="3371" y="431"/>
                      <a:pt x="3414" y="431"/>
                    </a:cubicBezTo>
                    <a:cubicBezTo>
                      <a:pt x="3628" y="431"/>
                      <a:pt x="3833" y="529"/>
                      <a:pt x="3940" y="693"/>
                    </a:cubicBezTo>
                    <a:cubicBezTo>
                      <a:pt x="4106" y="950"/>
                      <a:pt x="4024" y="1303"/>
                      <a:pt x="3947" y="1545"/>
                    </a:cubicBezTo>
                    <a:cubicBezTo>
                      <a:pt x="3910" y="1663"/>
                      <a:pt x="3872" y="1777"/>
                      <a:pt x="3830" y="1894"/>
                    </a:cubicBezTo>
                    <a:cubicBezTo>
                      <a:pt x="3701" y="2261"/>
                      <a:pt x="3569" y="2644"/>
                      <a:pt x="3564" y="3041"/>
                    </a:cubicBezTo>
                    <a:lnTo>
                      <a:pt x="3564" y="3099"/>
                    </a:lnTo>
                    <a:lnTo>
                      <a:pt x="3963" y="3136"/>
                    </a:lnTo>
                    <a:lnTo>
                      <a:pt x="3974" y="3011"/>
                    </a:lnTo>
                    <a:lnTo>
                      <a:pt x="3690" y="2985"/>
                    </a:lnTo>
                    <a:cubicBezTo>
                      <a:pt x="3705" y="2625"/>
                      <a:pt x="3826" y="2277"/>
                      <a:pt x="3947" y="1936"/>
                    </a:cubicBezTo>
                    <a:cubicBezTo>
                      <a:pt x="3989" y="1818"/>
                      <a:pt x="4031" y="1700"/>
                      <a:pt x="4064" y="1583"/>
                    </a:cubicBezTo>
                    <a:cubicBezTo>
                      <a:pt x="4152" y="1318"/>
                      <a:pt x="4239" y="928"/>
                      <a:pt x="4046" y="625"/>
                    </a:cubicBezTo>
                    <a:cubicBezTo>
                      <a:pt x="3917" y="426"/>
                      <a:pt x="3673" y="307"/>
                      <a:pt x="3417" y="307"/>
                    </a:cubicBezTo>
                    <a:cubicBezTo>
                      <a:pt x="3364" y="307"/>
                      <a:pt x="3311" y="312"/>
                      <a:pt x="3258" y="322"/>
                    </a:cubicBezTo>
                    <a:cubicBezTo>
                      <a:pt x="3103" y="352"/>
                      <a:pt x="2947" y="431"/>
                      <a:pt x="2814" y="541"/>
                    </a:cubicBezTo>
                    <a:cubicBezTo>
                      <a:pt x="2811" y="527"/>
                      <a:pt x="2807" y="515"/>
                      <a:pt x="2804" y="499"/>
                    </a:cubicBezTo>
                    <a:cubicBezTo>
                      <a:pt x="2743" y="303"/>
                      <a:pt x="2587" y="72"/>
                      <a:pt x="2334" y="11"/>
                    </a:cubicBezTo>
                    <a:cubicBezTo>
                      <a:pt x="2298" y="4"/>
                      <a:pt x="2261" y="0"/>
                      <a:pt x="2224" y="0"/>
                    </a:cubicBezTo>
                    <a:close/>
                  </a:path>
                </a:pathLst>
              </a:custGeom>
              <a:solidFill>
                <a:srgbClr val="C4B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338" name="Google Shape;1338;p79"/>
            <p:cNvCxnSpPr/>
            <p:nvPr/>
          </p:nvCxnSpPr>
          <p:spPr>
            <a:xfrm>
              <a:off x="6452145" y="900"/>
              <a:ext cx="0" cy="1533900"/>
            </a:xfrm>
            <a:prstGeom prst="straightConnector1">
              <a:avLst/>
            </a:prstGeom>
            <a:noFill/>
            <a:ln w="28575" cap="flat" cmpd="sng">
              <a:solidFill>
                <a:srgbClr val="33898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39" name="Google Shape;1339;p79"/>
          <p:cNvGrpSpPr/>
          <p:nvPr/>
        </p:nvGrpSpPr>
        <p:grpSpPr>
          <a:xfrm>
            <a:off x="6279844" y="3786626"/>
            <a:ext cx="3083300" cy="1356872"/>
            <a:chOff x="4572000" y="3786626"/>
            <a:chExt cx="3083300" cy="1356872"/>
          </a:xfrm>
        </p:grpSpPr>
        <p:sp>
          <p:nvSpPr>
            <p:cNvPr id="1340" name="Google Shape;1340;p79"/>
            <p:cNvSpPr/>
            <p:nvPr/>
          </p:nvSpPr>
          <p:spPr>
            <a:xfrm>
              <a:off x="4572000" y="4356142"/>
              <a:ext cx="2900523" cy="787356"/>
            </a:xfrm>
            <a:custGeom>
              <a:avLst/>
              <a:gdLst/>
              <a:ahLst/>
              <a:cxnLst/>
              <a:rect l="l" t="t" r="r" b="b"/>
              <a:pathLst>
                <a:path w="65471" h="29229" extrusionOk="0">
                  <a:moveTo>
                    <a:pt x="0" y="1"/>
                  </a:moveTo>
                  <a:lnTo>
                    <a:pt x="0" y="29228"/>
                  </a:lnTo>
                  <a:lnTo>
                    <a:pt x="65471" y="29228"/>
                  </a:lnTo>
                  <a:lnTo>
                    <a:pt x="654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79"/>
            <p:cNvSpPr/>
            <p:nvPr/>
          </p:nvSpPr>
          <p:spPr>
            <a:xfrm>
              <a:off x="6053600" y="4482736"/>
              <a:ext cx="1601700" cy="135900"/>
            </a:xfrm>
            <a:prstGeom prst="ellipse">
              <a:avLst/>
            </a:prstGeom>
            <a:solidFill>
              <a:schemeClr val="dk1">
                <a:alpha val="322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79"/>
            <p:cNvSpPr/>
            <p:nvPr/>
          </p:nvSpPr>
          <p:spPr>
            <a:xfrm>
              <a:off x="6425165" y="3797154"/>
              <a:ext cx="119234" cy="590175"/>
            </a:xfrm>
            <a:custGeom>
              <a:avLst/>
              <a:gdLst/>
              <a:ahLst/>
              <a:cxnLst/>
              <a:rect l="l" t="t" r="r" b="b"/>
              <a:pathLst>
                <a:path w="4315" h="21358" extrusionOk="0">
                  <a:moveTo>
                    <a:pt x="0" y="1"/>
                  </a:moveTo>
                  <a:lnTo>
                    <a:pt x="0" y="19199"/>
                  </a:lnTo>
                  <a:cubicBezTo>
                    <a:pt x="0" y="20392"/>
                    <a:pt x="967" y="21358"/>
                    <a:pt x="2156" y="21358"/>
                  </a:cubicBezTo>
                  <a:cubicBezTo>
                    <a:pt x="3349" y="21358"/>
                    <a:pt x="4315" y="20392"/>
                    <a:pt x="4315" y="19199"/>
                  </a:cubicBezTo>
                  <a:lnTo>
                    <a:pt x="4315" y="1"/>
                  </a:ln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79"/>
            <p:cNvSpPr/>
            <p:nvPr/>
          </p:nvSpPr>
          <p:spPr>
            <a:xfrm>
              <a:off x="6445778" y="3817796"/>
              <a:ext cx="77896" cy="548809"/>
            </a:xfrm>
            <a:custGeom>
              <a:avLst/>
              <a:gdLst/>
              <a:ahLst/>
              <a:cxnLst/>
              <a:rect l="l" t="t" r="r" b="b"/>
              <a:pathLst>
                <a:path w="2819" h="19861" extrusionOk="0">
                  <a:moveTo>
                    <a:pt x="1" y="0"/>
                  </a:moveTo>
                  <a:lnTo>
                    <a:pt x="1" y="18452"/>
                  </a:lnTo>
                  <a:cubicBezTo>
                    <a:pt x="1" y="19228"/>
                    <a:pt x="633" y="19861"/>
                    <a:pt x="1410" y="19861"/>
                  </a:cubicBezTo>
                  <a:cubicBezTo>
                    <a:pt x="2190" y="19861"/>
                    <a:pt x="2819" y="19228"/>
                    <a:pt x="2819" y="18452"/>
                  </a:cubicBezTo>
                  <a:lnTo>
                    <a:pt x="2819" y="0"/>
                  </a:ln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79"/>
            <p:cNvSpPr/>
            <p:nvPr/>
          </p:nvSpPr>
          <p:spPr>
            <a:xfrm>
              <a:off x="6403916" y="3786626"/>
              <a:ext cx="161650" cy="18099"/>
            </a:xfrm>
            <a:custGeom>
              <a:avLst/>
              <a:gdLst/>
              <a:ahLst/>
              <a:cxnLst/>
              <a:rect l="l" t="t" r="r" b="b"/>
              <a:pathLst>
                <a:path w="5850" h="655" extrusionOk="0">
                  <a:moveTo>
                    <a:pt x="330" y="0"/>
                  </a:moveTo>
                  <a:cubicBezTo>
                    <a:pt x="148" y="0"/>
                    <a:pt x="0" y="147"/>
                    <a:pt x="0" y="329"/>
                  </a:cubicBezTo>
                  <a:cubicBezTo>
                    <a:pt x="0" y="507"/>
                    <a:pt x="148" y="655"/>
                    <a:pt x="330" y="655"/>
                  </a:cubicBezTo>
                  <a:lnTo>
                    <a:pt x="5523" y="655"/>
                  </a:lnTo>
                  <a:cubicBezTo>
                    <a:pt x="5705" y="655"/>
                    <a:pt x="5849" y="507"/>
                    <a:pt x="5849" y="329"/>
                  </a:cubicBezTo>
                  <a:cubicBezTo>
                    <a:pt x="5849" y="147"/>
                    <a:pt x="5705" y="0"/>
                    <a:pt x="5523" y="0"/>
                  </a:cubicBez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79"/>
            <p:cNvSpPr/>
            <p:nvPr/>
          </p:nvSpPr>
          <p:spPr>
            <a:xfrm>
              <a:off x="6425165" y="3797154"/>
              <a:ext cx="119234" cy="590175"/>
            </a:xfrm>
            <a:custGeom>
              <a:avLst/>
              <a:gdLst/>
              <a:ahLst/>
              <a:cxnLst/>
              <a:rect l="l" t="t" r="r" b="b"/>
              <a:pathLst>
                <a:path w="4315" h="21358" extrusionOk="0">
                  <a:moveTo>
                    <a:pt x="0" y="1"/>
                  </a:moveTo>
                  <a:lnTo>
                    <a:pt x="0" y="19199"/>
                  </a:lnTo>
                  <a:cubicBezTo>
                    <a:pt x="0" y="20392"/>
                    <a:pt x="967" y="21358"/>
                    <a:pt x="2156" y="21358"/>
                  </a:cubicBezTo>
                  <a:cubicBezTo>
                    <a:pt x="3349" y="21358"/>
                    <a:pt x="4315" y="20392"/>
                    <a:pt x="4315" y="19199"/>
                  </a:cubicBezTo>
                  <a:lnTo>
                    <a:pt x="43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79"/>
            <p:cNvSpPr/>
            <p:nvPr/>
          </p:nvSpPr>
          <p:spPr>
            <a:xfrm>
              <a:off x="6445778" y="4030151"/>
              <a:ext cx="77896" cy="343693"/>
            </a:xfrm>
            <a:custGeom>
              <a:avLst/>
              <a:gdLst/>
              <a:ahLst/>
              <a:cxnLst/>
              <a:rect l="l" t="t" r="r" b="b"/>
              <a:pathLst>
                <a:path w="2819" h="12438" extrusionOk="0">
                  <a:moveTo>
                    <a:pt x="2053" y="0"/>
                  </a:moveTo>
                  <a:cubicBezTo>
                    <a:pt x="1489" y="0"/>
                    <a:pt x="934" y="69"/>
                    <a:pt x="396" y="69"/>
                  </a:cubicBezTo>
                  <a:cubicBezTo>
                    <a:pt x="263" y="69"/>
                    <a:pt x="131" y="65"/>
                    <a:pt x="1" y="55"/>
                  </a:cubicBezTo>
                  <a:lnTo>
                    <a:pt x="1" y="11028"/>
                  </a:lnTo>
                  <a:cubicBezTo>
                    <a:pt x="1" y="11805"/>
                    <a:pt x="633" y="12437"/>
                    <a:pt x="1410" y="12437"/>
                  </a:cubicBezTo>
                  <a:cubicBezTo>
                    <a:pt x="2190" y="12437"/>
                    <a:pt x="2819" y="11805"/>
                    <a:pt x="2819" y="11028"/>
                  </a:cubicBezTo>
                  <a:lnTo>
                    <a:pt x="2819" y="55"/>
                  </a:lnTo>
                  <a:cubicBezTo>
                    <a:pt x="2562" y="14"/>
                    <a:pt x="2306" y="0"/>
                    <a:pt x="2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79"/>
            <p:cNvSpPr/>
            <p:nvPr/>
          </p:nvSpPr>
          <p:spPr>
            <a:xfrm>
              <a:off x="6403916" y="3786626"/>
              <a:ext cx="161650" cy="18099"/>
            </a:xfrm>
            <a:custGeom>
              <a:avLst/>
              <a:gdLst/>
              <a:ahLst/>
              <a:cxnLst/>
              <a:rect l="l" t="t" r="r" b="b"/>
              <a:pathLst>
                <a:path w="5850" h="655" extrusionOk="0">
                  <a:moveTo>
                    <a:pt x="330" y="0"/>
                  </a:moveTo>
                  <a:cubicBezTo>
                    <a:pt x="148" y="0"/>
                    <a:pt x="0" y="147"/>
                    <a:pt x="0" y="329"/>
                  </a:cubicBezTo>
                  <a:cubicBezTo>
                    <a:pt x="0" y="507"/>
                    <a:pt x="148" y="655"/>
                    <a:pt x="330" y="655"/>
                  </a:cubicBezTo>
                  <a:lnTo>
                    <a:pt x="5523" y="655"/>
                  </a:lnTo>
                  <a:cubicBezTo>
                    <a:pt x="5705" y="655"/>
                    <a:pt x="5849" y="507"/>
                    <a:pt x="5849" y="329"/>
                  </a:cubicBezTo>
                  <a:cubicBezTo>
                    <a:pt x="5849" y="147"/>
                    <a:pt x="5705" y="0"/>
                    <a:pt x="55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79"/>
            <p:cNvSpPr/>
            <p:nvPr/>
          </p:nvSpPr>
          <p:spPr>
            <a:xfrm>
              <a:off x="6798418" y="3797154"/>
              <a:ext cx="119234" cy="590175"/>
            </a:xfrm>
            <a:custGeom>
              <a:avLst/>
              <a:gdLst/>
              <a:ahLst/>
              <a:cxnLst/>
              <a:rect l="l" t="t" r="r" b="b"/>
              <a:pathLst>
                <a:path w="4315" h="21358" extrusionOk="0">
                  <a:moveTo>
                    <a:pt x="1" y="1"/>
                  </a:moveTo>
                  <a:lnTo>
                    <a:pt x="1" y="21225"/>
                  </a:lnTo>
                  <a:cubicBezTo>
                    <a:pt x="1" y="21297"/>
                    <a:pt x="57" y="21358"/>
                    <a:pt x="129" y="21358"/>
                  </a:cubicBezTo>
                  <a:lnTo>
                    <a:pt x="4186" y="21358"/>
                  </a:lnTo>
                  <a:cubicBezTo>
                    <a:pt x="4258" y="21358"/>
                    <a:pt x="4314" y="21297"/>
                    <a:pt x="4314" y="21225"/>
                  </a:cubicBezTo>
                  <a:lnTo>
                    <a:pt x="4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79"/>
            <p:cNvSpPr/>
            <p:nvPr/>
          </p:nvSpPr>
          <p:spPr>
            <a:xfrm>
              <a:off x="6819031" y="4230624"/>
              <a:ext cx="78007" cy="135980"/>
            </a:xfrm>
            <a:custGeom>
              <a:avLst/>
              <a:gdLst/>
              <a:ahLst/>
              <a:cxnLst/>
              <a:rect l="l" t="t" r="r" b="b"/>
              <a:pathLst>
                <a:path w="2823" h="4921" extrusionOk="0">
                  <a:moveTo>
                    <a:pt x="0" y="1"/>
                  </a:moveTo>
                  <a:lnTo>
                    <a:pt x="0" y="3512"/>
                  </a:lnTo>
                  <a:cubicBezTo>
                    <a:pt x="0" y="4288"/>
                    <a:pt x="633" y="4921"/>
                    <a:pt x="1414" y="4921"/>
                  </a:cubicBezTo>
                  <a:cubicBezTo>
                    <a:pt x="2190" y="4921"/>
                    <a:pt x="2823" y="4288"/>
                    <a:pt x="2823" y="3512"/>
                  </a:cubicBezTo>
                  <a:lnTo>
                    <a:pt x="28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79"/>
            <p:cNvSpPr/>
            <p:nvPr/>
          </p:nvSpPr>
          <p:spPr>
            <a:xfrm>
              <a:off x="6777279" y="3786626"/>
              <a:ext cx="161622" cy="18099"/>
            </a:xfrm>
            <a:custGeom>
              <a:avLst/>
              <a:gdLst/>
              <a:ahLst/>
              <a:cxnLst/>
              <a:rect l="l" t="t" r="r" b="b"/>
              <a:pathLst>
                <a:path w="5849" h="655" extrusionOk="0">
                  <a:moveTo>
                    <a:pt x="326" y="0"/>
                  </a:moveTo>
                  <a:cubicBezTo>
                    <a:pt x="144" y="0"/>
                    <a:pt x="0" y="147"/>
                    <a:pt x="0" y="329"/>
                  </a:cubicBezTo>
                  <a:cubicBezTo>
                    <a:pt x="0" y="507"/>
                    <a:pt x="144" y="655"/>
                    <a:pt x="326" y="655"/>
                  </a:cubicBezTo>
                  <a:lnTo>
                    <a:pt x="5519" y="655"/>
                  </a:lnTo>
                  <a:cubicBezTo>
                    <a:pt x="5701" y="655"/>
                    <a:pt x="5848" y="507"/>
                    <a:pt x="5848" y="329"/>
                  </a:cubicBezTo>
                  <a:cubicBezTo>
                    <a:pt x="5848" y="147"/>
                    <a:pt x="5701" y="0"/>
                    <a:pt x="55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79"/>
            <p:cNvSpPr/>
            <p:nvPr/>
          </p:nvSpPr>
          <p:spPr>
            <a:xfrm>
              <a:off x="7171670" y="3797154"/>
              <a:ext cx="119345" cy="590175"/>
            </a:xfrm>
            <a:custGeom>
              <a:avLst/>
              <a:gdLst/>
              <a:ahLst/>
              <a:cxnLst/>
              <a:rect l="l" t="t" r="r" b="b"/>
              <a:pathLst>
                <a:path w="4319" h="21358" extrusionOk="0">
                  <a:moveTo>
                    <a:pt x="0" y="1"/>
                  </a:moveTo>
                  <a:lnTo>
                    <a:pt x="0" y="19199"/>
                  </a:lnTo>
                  <a:cubicBezTo>
                    <a:pt x="0" y="20392"/>
                    <a:pt x="966" y="21358"/>
                    <a:pt x="2159" y="21358"/>
                  </a:cubicBezTo>
                  <a:cubicBezTo>
                    <a:pt x="3348" y="21358"/>
                    <a:pt x="4318" y="20392"/>
                    <a:pt x="4318" y="19199"/>
                  </a:cubicBezTo>
                  <a:lnTo>
                    <a:pt x="431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79"/>
            <p:cNvSpPr/>
            <p:nvPr/>
          </p:nvSpPr>
          <p:spPr>
            <a:xfrm>
              <a:off x="7192394" y="3992598"/>
              <a:ext cx="77896" cy="374006"/>
            </a:xfrm>
            <a:custGeom>
              <a:avLst/>
              <a:gdLst/>
              <a:ahLst/>
              <a:cxnLst/>
              <a:rect l="l" t="t" r="r" b="b"/>
              <a:pathLst>
                <a:path w="2819" h="13535" extrusionOk="0">
                  <a:moveTo>
                    <a:pt x="2818" y="4"/>
                  </a:moveTo>
                  <a:cubicBezTo>
                    <a:pt x="1883" y="8"/>
                    <a:pt x="951" y="1"/>
                    <a:pt x="0" y="34"/>
                  </a:cubicBezTo>
                  <a:lnTo>
                    <a:pt x="0" y="12126"/>
                  </a:lnTo>
                  <a:cubicBezTo>
                    <a:pt x="0" y="12902"/>
                    <a:pt x="633" y="13535"/>
                    <a:pt x="1409" y="13535"/>
                  </a:cubicBezTo>
                  <a:cubicBezTo>
                    <a:pt x="2186" y="13535"/>
                    <a:pt x="2818" y="12902"/>
                    <a:pt x="2818" y="12126"/>
                  </a:cubicBezTo>
                  <a:lnTo>
                    <a:pt x="2818" y="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79"/>
            <p:cNvSpPr/>
            <p:nvPr/>
          </p:nvSpPr>
          <p:spPr>
            <a:xfrm>
              <a:off x="7150504" y="3786626"/>
              <a:ext cx="161650" cy="18099"/>
            </a:xfrm>
            <a:custGeom>
              <a:avLst/>
              <a:gdLst/>
              <a:ahLst/>
              <a:cxnLst/>
              <a:rect l="l" t="t" r="r" b="b"/>
              <a:pathLst>
                <a:path w="5850" h="655" extrusionOk="0">
                  <a:moveTo>
                    <a:pt x="327" y="0"/>
                  </a:moveTo>
                  <a:cubicBezTo>
                    <a:pt x="145" y="0"/>
                    <a:pt x="1" y="147"/>
                    <a:pt x="1" y="329"/>
                  </a:cubicBezTo>
                  <a:cubicBezTo>
                    <a:pt x="1" y="507"/>
                    <a:pt x="145" y="655"/>
                    <a:pt x="327" y="655"/>
                  </a:cubicBezTo>
                  <a:lnTo>
                    <a:pt x="5520" y="655"/>
                  </a:lnTo>
                  <a:cubicBezTo>
                    <a:pt x="5702" y="655"/>
                    <a:pt x="5850" y="507"/>
                    <a:pt x="5850" y="329"/>
                  </a:cubicBezTo>
                  <a:cubicBezTo>
                    <a:pt x="5850" y="147"/>
                    <a:pt x="5702" y="0"/>
                    <a:pt x="5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79"/>
            <p:cNvSpPr/>
            <p:nvPr/>
          </p:nvSpPr>
          <p:spPr>
            <a:xfrm>
              <a:off x="6243650" y="3870767"/>
              <a:ext cx="1228873" cy="666137"/>
            </a:xfrm>
            <a:custGeom>
              <a:avLst/>
              <a:gdLst/>
              <a:ahLst/>
              <a:cxnLst/>
              <a:rect l="l" t="t" r="r" b="b"/>
              <a:pathLst>
                <a:path w="44472" h="24107" extrusionOk="0">
                  <a:moveTo>
                    <a:pt x="43722" y="3288"/>
                  </a:moveTo>
                  <a:lnTo>
                    <a:pt x="43722" y="21823"/>
                  </a:lnTo>
                  <a:lnTo>
                    <a:pt x="747" y="21823"/>
                  </a:lnTo>
                  <a:lnTo>
                    <a:pt x="747" y="3288"/>
                  </a:lnTo>
                  <a:close/>
                  <a:moveTo>
                    <a:pt x="1232" y="1"/>
                  </a:moveTo>
                  <a:cubicBezTo>
                    <a:pt x="550" y="1"/>
                    <a:pt x="1" y="553"/>
                    <a:pt x="1" y="1232"/>
                  </a:cubicBezTo>
                  <a:lnTo>
                    <a:pt x="1" y="24106"/>
                  </a:lnTo>
                  <a:lnTo>
                    <a:pt x="44472" y="24106"/>
                  </a:lnTo>
                  <a:lnTo>
                    <a:pt x="44472" y="1232"/>
                  </a:lnTo>
                  <a:cubicBezTo>
                    <a:pt x="44472" y="553"/>
                    <a:pt x="43919" y="1"/>
                    <a:pt x="43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79"/>
            <p:cNvSpPr/>
            <p:nvPr/>
          </p:nvSpPr>
          <p:spPr>
            <a:xfrm>
              <a:off x="6243650" y="3983701"/>
              <a:ext cx="1228873" cy="553203"/>
            </a:xfrm>
            <a:custGeom>
              <a:avLst/>
              <a:gdLst/>
              <a:ahLst/>
              <a:cxnLst/>
              <a:rect l="l" t="t" r="r" b="b"/>
              <a:pathLst>
                <a:path w="44472" h="20020" extrusionOk="0">
                  <a:moveTo>
                    <a:pt x="44472" y="0"/>
                  </a:moveTo>
                  <a:cubicBezTo>
                    <a:pt x="44233" y="440"/>
                    <a:pt x="43983" y="868"/>
                    <a:pt x="43722" y="1285"/>
                  </a:cubicBezTo>
                  <a:lnTo>
                    <a:pt x="43722" y="17736"/>
                  </a:lnTo>
                  <a:lnTo>
                    <a:pt x="747" y="17736"/>
                  </a:lnTo>
                  <a:lnTo>
                    <a:pt x="747" y="16318"/>
                  </a:lnTo>
                  <a:cubicBezTo>
                    <a:pt x="497" y="16346"/>
                    <a:pt x="247" y="16372"/>
                    <a:pt x="1" y="16395"/>
                  </a:cubicBezTo>
                  <a:lnTo>
                    <a:pt x="1" y="20019"/>
                  </a:lnTo>
                  <a:lnTo>
                    <a:pt x="44472" y="20019"/>
                  </a:lnTo>
                  <a:lnTo>
                    <a:pt x="444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2920" t="8657" r="13474" b="15547"/>
          <a:stretch/>
        </p:blipFill>
        <p:spPr>
          <a:xfrm>
            <a:off x="657120" y="396090"/>
            <a:ext cx="7344816" cy="425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79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9" name="Google Shape;1329;p79"/>
          <p:cNvGrpSpPr/>
          <p:nvPr/>
        </p:nvGrpSpPr>
        <p:grpSpPr>
          <a:xfrm>
            <a:off x="8161983" y="900"/>
            <a:ext cx="802505" cy="2363546"/>
            <a:chOff x="6048200" y="900"/>
            <a:chExt cx="802505" cy="2363546"/>
          </a:xfrm>
        </p:grpSpPr>
        <p:grpSp>
          <p:nvGrpSpPr>
            <p:cNvPr id="1330" name="Google Shape;1330;p79"/>
            <p:cNvGrpSpPr/>
            <p:nvPr/>
          </p:nvGrpSpPr>
          <p:grpSpPr>
            <a:xfrm rot="-5400000">
              <a:off x="6010065" y="1523805"/>
              <a:ext cx="878776" cy="802505"/>
              <a:chOff x="7416265" y="2170505"/>
              <a:chExt cx="878776" cy="802505"/>
            </a:xfrm>
          </p:grpSpPr>
          <p:sp>
            <p:nvSpPr>
              <p:cNvPr id="1331" name="Google Shape;1331;p79"/>
              <p:cNvSpPr/>
              <p:nvPr/>
            </p:nvSpPr>
            <p:spPr>
              <a:xfrm rot="-5400000">
                <a:off x="7414184" y="2190595"/>
                <a:ext cx="784496" cy="780335"/>
              </a:xfrm>
              <a:custGeom>
                <a:avLst/>
                <a:gdLst/>
                <a:ahLst/>
                <a:cxnLst/>
                <a:rect l="l" t="t" r="r" b="b"/>
                <a:pathLst>
                  <a:path w="12065" h="12001" extrusionOk="0">
                    <a:moveTo>
                      <a:pt x="6034" y="0"/>
                    </a:moveTo>
                    <a:cubicBezTo>
                      <a:pt x="2701" y="0"/>
                      <a:pt x="0" y="2303"/>
                      <a:pt x="0" y="5144"/>
                    </a:cubicBezTo>
                    <a:cubicBezTo>
                      <a:pt x="0" y="6936"/>
                      <a:pt x="1079" y="8515"/>
                      <a:pt x="2712" y="9436"/>
                    </a:cubicBezTo>
                    <a:cubicBezTo>
                      <a:pt x="3633" y="9955"/>
                      <a:pt x="4186" y="10943"/>
                      <a:pt x="4186" y="12000"/>
                    </a:cubicBezTo>
                    <a:lnTo>
                      <a:pt x="7878" y="12000"/>
                    </a:lnTo>
                    <a:cubicBezTo>
                      <a:pt x="7878" y="10943"/>
                      <a:pt x="8436" y="9955"/>
                      <a:pt x="9356" y="9436"/>
                    </a:cubicBezTo>
                    <a:cubicBezTo>
                      <a:pt x="10988" y="8515"/>
                      <a:pt x="12065" y="6936"/>
                      <a:pt x="12065" y="5144"/>
                    </a:cubicBezTo>
                    <a:cubicBezTo>
                      <a:pt x="12065" y="2303"/>
                      <a:pt x="9364" y="0"/>
                      <a:pt x="6034" y="0"/>
                    </a:cubicBezTo>
                    <a:close/>
                  </a:path>
                </a:pathLst>
              </a:custGeom>
              <a:solidFill>
                <a:srgbClr val="F1DE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79"/>
              <p:cNvSpPr/>
              <p:nvPr/>
            </p:nvSpPr>
            <p:spPr>
              <a:xfrm rot="-5400000">
                <a:off x="7590362" y="2124177"/>
                <a:ext cx="559909" cy="652566"/>
              </a:xfrm>
              <a:custGeom>
                <a:avLst/>
                <a:gdLst/>
                <a:ahLst/>
                <a:cxnLst/>
                <a:rect l="l" t="t" r="r" b="b"/>
                <a:pathLst>
                  <a:path w="8611" h="10036" extrusionOk="0">
                    <a:moveTo>
                      <a:pt x="7042" y="1"/>
                    </a:moveTo>
                    <a:cubicBezTo>
                      <a:pt x="8610" y="4308"/>
                      <a:pt x="2988" y="6182"/>
                      <a:pt x="0" y="8452"/>
                    </a:cubicBezTo>
                    <a:cubicBezTo>
                      <a:pt x="292" y="8918"/>
                      <a:pt x="455" y="9463"/>
                      <a:pt x="455" y="10035"/>
                    </a:cubicBezTo>
                    <a:lnTo>
                      <a:pt x="4147" y="10035"/>
                    </a:lnTo>
                    <a:cubicBezTo>
                      <a:pt x="4147" y="8978"/>
                      <a:pt x="4705" y="7990"/>
                      <a:pt x="5625" y="7471"/>
                    </a:cubicBezTo>
                    <a:cubicBezTo>
                      <a:pt x="7257" y="6550"/>
                      <a:pt x="8334" y="4971"/>
                      <a:pt x="8334" y="3179"/>
                    </a:cubicBezTo>
                    <a:cubicBezTo>
                      <a:pt x="8334" y="1978"/>
                      <a:pt x="7848" y="876"/>
                      <a:pt x="70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79"/>
              <p:cNvSpPr/>
              <p:nvPr/>
            </p:nvSpPr>
            <p:spPr>
              <a:xfrm rot="-5400000">
                <a:off x="7425140" y="2626343"/>
                <a:ext cx="342539" cy="299038"/>
              </a:xfrm>
              <a:custGeom>
                <a:avLst/>
                <a:gdLst/>
                <a:ahLst/>
                <a:cxnLst/>
                <a:rect l="l" t="t" r="r" b="b"/>
                <a:pathLst>
                  <a:path w="5268" h="4599" extrusionOk="0">
                    <a:moveTo>
                      <a:pt x="4686" y="1"/>
                    </a:moveTo>
                    <a:cubicBezTo>
                      <a:pt x="4664" y="1"/>
                      <a:pt x="4641" y="2"/>
                      <a:pt x="4617" y="6"/>
                    </a:cubicBezTo>
                    <a:cubicBezTo>
                      <a:pt x="2428" y="370"/>
                      <a:pt x="655" y="1998"/>
                      <a:pt x="76" y="4135"/>
                    </a:cubicBezTo>
                    <a:cubicBezTo>
                      <a:pt x="0" y="4416"/>
                      <a:pt x="232" y="4599"/>
                      <a:pt x="456" y="4599"/>
                    </a:cubicBezTo>
                    <a:cubicBezTo>
                      <a:pt x="603" y="4599"/>
                      <a:pt x="748" y="4519"/>
                      <a:pt x="798" y="4335"/>
                    </a:cubicBezTo>
                    <a:cubicBezTo>
                      <a:pt x="1314" y="2430"/>
                      <a:pt x="2875" y="1048"/>
                      <a:pt x="4818" y="730"/>
                    </a:cubicBezTo>
                    <a:cubicBezTo>
                      <a:pt x="5267" y="654"/>
                      <a:pt x="5109" y="1"/>
                      <a:pt x="4686" y="1"/>
                    </a:cubicBezTo>
                    <a:close/>
                  </a:path>
                </a:pathLst>
              </a:custGeom>
              <a:solidFill>
                <a:srgbClr val="FFF1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79"/>
              <p:cNvSpPr/>
              <p:nvPr/>
            </p:nvSpPr>
            <p:spPr>
              <a:xfrm rot="-5400000">
                <a:off x="7795539" y="2839715"/>
                <a:ext cx="104881" cy="118016"/>
              </a:xfrm>
              <a:custGeom>
                <a:avLst/>
                <a:gdLst/>
                <a:ahLst/>
                <a:cxnLst/>
                <a:rect l="l" t="t" r="r" b="b"/>
                <a:pathLst>
                  <a:path w="1613" h="1815" extrusionOk="0">
                    <a:moveTo>
                      <a:pt x="515" y="0"/>
                    </a:moveTo>
                    <a:cubicBezTo>
                      <a:pt x="260" y="0"/>
                      <a:pt x="1" y="271"/>
                      <a:pt x="171" y="560"/>
                    </a:cubicBezTo>
                    <a:cubicBezTo>
                      <a:pt x="380" y="915"/>
                      <a:pt x="588" y="1275"/>
                      <a:pt x="797" y="1635"/>
                    </a:cubicBezTo>
                    <a:cubicBezTo>
                      <a:pt x="872" y="1762"/>
                      <a:pt x="985" y="1814"/>
                      <a:pt x="1098" y="1814"/>
                    </a:cubicBezTo>
                    <a:cubicBezTo>
                      <a:pt x="1354" y="1814"/>
                      <a:pt x="1612" y="1546"/>
                      <a:pt x="1444" y="1256"/>
                    </a:cubicBezTo>
                    <a:cubicBezTo>
                      <a:pt x="1236" y="896"/>
                      <a:pt x="1028" y="541"/>
                      <a:pt x="815" y="181"/>
                    </a:cubicBezTo>
                    <a:cubicBezTo>
                      <a:pt x="741" y="53"/>
                      <a:pt x="628" y="0"/>
                      <a:pt x="515" y="0"/>
                    </a:cubicBezTo>
                    <a:close/>
                  </a:path>
                </a:pathLst>
              </a:custGeom>
              <a:solidFill>
                <a:srgbClr val="FFF1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79"/>
              <p:cNvSpPr/>
              <p:nvPr/>
            </p:nvSpPr>
            <p:spPr>
              <a:xfrm rot="-5400000">
                <a:off x="8056961" y="2516457"/>
                <a:ext cx="347545" cy="12861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1978" extrusionOk="0">
                    <a:moveTo>
                      <a:pt x="988" y="0"/>
                    </a:moveTo>
                    <a:cubicBezTo>
                      <a:pt x="443" y="0"/>
                      <a:pt x="0" y="444"/>
                      <a:pt x="0" y="990"/>
                    </a:cubicBezTo>
                    <a:cubicBezTo>
                      <a:pt x="0" y="1535"/>
                      <a:pt x="443" y="1978"/>
                      <a:pt x="988" y="1978"/>
                    </a:cubicBezTo>
                    <a:lnTo>
                      <a:pt x="4356" y="1978"/>
                    </a:lnTo>
                    <a:cubicBezTo>
                      <a:pt x="4901" y="1978"/>
                      <a:pt x="5345" y="1535"/>
                      <a:pt x="5345" y="990"/>
                    </a:cubicBezTo>
                    <a:cubicBezTo>
                      <a:pt x="5345" y="444"/>
                      <a:pt x="4901" y="0"/>
                      <a:pt x="43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79"/>
              <p:cNvSpPr/>
              <p:nvPr/>
            </p:nvSpPr>
            <p:spPr>
              <a:xfrm rot="-5400000">
                <a:off x="8038234" y="2568475"/>
                <a:ext cx="385323" cy="24383"/>
              </a:xfrm>
              <a:custGeom>
                <a:avLst/>
                <a:gdLst/>
                <a:ahLst/>
                <a:cxnLst/>
                <a:rect l="l" t="t" r="r" b="b"/>
                <a:pathLst>
                  <a:path w="5926" h="375" extrusionOk="0">
                    <a:moveTo>
                      <a:pt x="186" y="0"/>
                    </a:moveTo>
                    <a:cubicBezTo>
                      <a:pt x="85" y="0"/>
                      <a:pt x="1" y="83"/>
                      <a:pt x="1" y="186"/>
                    </a:cubicBezTo>
                    <a:cubicBezTo>
                      <a:pt x="1" y="292"/>
                      <a:pt x="85" y="375"/>
                      <a:pt x="186" y="375"/>
                    </a:cubicBezTo>
                    <a:lnTo>
                      <a:pt x="5739" y="375"/>
                    </a:lnTo>
                    <a:cubicBezTo>
                      <a:pt x="5842" y="375"/>
                      <a:pt x="5926" y="292"/>
                      <a:pt x="5926" y="186"/>
                    </a:cubicBezTo>
                    <a:cubicBezTo>
                      <a:pt x="5926" y="83"/>
                      <a:pt x="5842" y="0"/>
                      <a:pt x="5739" y="0"/>
                    </a:cubicBezTo>
                    <a:close/>
                  </a:path>
                </a:pathLst>
              </a:custGeom>
              <a:solidFill>
                <a:srgbClr val="2384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79"/>
              <p:cNvSpPr/>
              <p:nvPr/>
            </p:nvSpPr>
            <p:spPr>
              <a:xfrm rot="-5400000">
                <a:off x="7903021" y="2474876"/>
                <a:ext cx="275695" cy="203911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3136" extrusionOk="0">
                    <a:moveTo>
                      <a:pt x="1519" y="890"/>
                    </a:moveTo>
                    <a:cubicBezTo>
                      <a:pt x="1606" y="1079"/>
                      <a:pt x="1637" y="1284"/>
                      <a:pt x="1569" y="1469"/>
                    </a:cubicBezTo>
                    <a:cubicBezTo>
                      <a:pt x="1496" y="1420"/>
                      <a:pt x="1459" y="1326"/>
                      <a:pt x="1451" y="1246"/>
                    </a:cubicBezTo>
                    <a:cubicBezTo>
                      <a:pt x="1440" y="1132"/>
                      <a:pt x="1474" y="1019"/>
                      <a:pt x="1519" y="894"/>
                    </a:cubicBezTo>
                    <a:lnTo>
                      <a:pt x="1519" y="890"/>
                    </a:lnTo>
                    <a:close/>
                    <a:moveTo>
                      <a:pt x="2728" y="818"/>
                    </a:moveTo>
                    <a:cubicBezTo>
                      <a:pt x="2732" y="928"/>
                      <a:pt x="2724" y="1041"/>
                      <a:pt x="2720" y="1151"/>
                    </a:cubicBezTo>
                    <a:cubicBezTo>
                      <a:pt x="2713" y="1288"/>
                      <a:pt x="2683" y="1454"/>
                      <a:pt x="2584" y="1508"/>
                    </a:cubicBezTo>
                    <a:cubicBezTo>
                      <a:pt x="2489" y="1310"/>
                      <a:pt x="2573" y="1057"/>
                      <a:pt x="2678" y="890"/>
                    </a:cubicBezTo>
                    <a:cubicBezTo>
                      <a:pt x="2694" y="863"/>
                      <a:pt x="2709" y="840"/>
                      <a:pt x="2728" y="818"/>
                    </a:cubicBezTo>
                    <a:close/>
                    <a:moveTo>
                      <a:pt x="2224" y="0"/>
                    </a:moveTo>
                    <a:cubicBezTo>
                      <a:pt x="2038" y="0"/>
                      <a:pt x="1843" y="93"/>
                      <a:pt x="1701" y="258"/>
                    </a:cubicBezTo>
                    <a:cubicBezTo>
                      <a:pt x="1610" y="359"/>
                      <a:pt x="1546" y="481"/>
                      <a:pt x="1493" y="606"/>
                    </a:cubicBezTo>
                    <a:cubicBezTo>
                      <a:pt x="1394" y="477"/>
                      <a:pt x="1274" y="359"/>
                      <a:pt x="1144" y="269"/>
                    </a:cubicBezTo>
                    <a:cubicBezTo>
                      <a:pt x="1050" y="204"/>
                      <a:pt x="924" y="129"/>
                      <a:pt x="781" y="118"/>
                    </a:cubicBezTo>
                    <a:cubicBezTo>
                      <a:pt x="770" y="117"/>
                      <a:pt x="760" y="116"/>
                      <a:pt x="749" y="116"/>
                    </a:cubicBezTo>
                    <a:cubicBezTo>
                      <a:pt x="446" y="116"/>
                      <a:pt x="210" y="431"/>
                      <a:pt x="144" y="749"/>
                    </a:cubicBezTo>
                    <a:cubicBezTo>
                      <a:pt x="1" y="1428"/>
                      <a:pt x="284" y="2136"/>
                      <a:pt x="633" y="2807"/>
                    </a:cubicBezTo>
                    <a:lnTo>
                      <a:pt x="57" y="2807"/>
                    </a:lnTo>
                    <a:lnTo>
                      <a:pt x="57" y="2931"/>
                    </a:lnTo>
                    <a:lnTo>
                      <a:pt x="842" y="2931"/>
                    </a:lnTo>
                    <a:lnTo>
                      <a:pt x="792" y="2840"/>
                    </a:lnTo>
                    <a:cubicBezTo>
                      <a:pt x="436" y="2163"/>
                      <a:pt x="122" y="1443"/>
                      <a:pt x="265" y="777"/>
                    </a:cubicBezTo>
                    <a:cubicBezTo>
                      <a:pt x="321" y="516"/>
                      <a:pt x="514" y="241"/>
                      <a:pt x="750" y="241"/>
                    </a:cubicBezTo>
                    <a:cubicBezTo>
                      <a:pt x="758" y="241"/>
                      <a:pt x="766" y="242"/>
                      <a:pt x="774" y="242"/>
                    </a:cubicBezTo>
                    <a:cubicBezTo>
                      <a:pt x="887" y="249"/>
                      <a:pt x="993" y="314"/>
                      <a:pt x="1073" y="371"/>
                    </a:cubicBezTo>
                    <a:cubicBezTo>
                      <a:pt x="1213" y="469"/>
                      <a:pt x="1342" y="599"/>
                      <a:pt x="1436" y="746"/>
                    </a:cubicBezTo>
                    <a:cubicBezTo>
                      <a:pt x="1424" y="780"/>
                      <a:pt x="1414" y="818"/>
                      <a:pt x="1402" y="852"/>
                    </a:cubicBezTo>
                    <a:cubicBezTo>
                      <a:pt x="1353" y="989"/>
                      <a:pt x="1314" y="1121"/>
                      <a:pt x="1326" y="1258"/>
                    </a:cubicBezTo>
                    <a:cubicBezTo>
                      <a:pt x="1337" y="1398"/>
                      <a:pt x="1421" y="1564"/>
                      <a:pt x="1580" y="1613"/>
                    </a:cubicBezTo>
                    <a:lnTo>
                      <a:pt x="1629" y="1632"/>
                    </a:lnTo>
                    <a:lnTo>
                      <a:pt x="1655" y="1583"/>
                    </a:lnTo>
                    <a:cubicBezTo>
                      <a:pt x="1788" y="1310"/>
                      <a:pt x="1732" y="999"/>
                      <a:pt x="1576" y="735"/>
                    </a:cubicBezTo>
                    <a:cubicBezTo>
                      <a:pt x="1629" y="590"/>
                      <a:pt x="1697" y="450"/>
                      <a:pt x="1796" y="340"/>
                    </a:cubicBezTo>
                    <a:cubicBezTo>
                      <a:pt x="1913" y="204"/>
                      <a:pt x="2073" y="127"/>
                      <a:pt x="2222" y="127"/>
                    </a:cubicBezTo>
                    <a:cubicBezTo>
                      <a:pt x="2251" y="127"/>
                      <a:pt x="2279" y="130"/>
                      <a:pt x="2307" y="136"/>
                    </a:cubicBezTo>
                    <a:cubicBezTo>
                      <a:pt x="2474" y="170"/>
                      <a:pt x="2622" y="329"/>
                      <a:pt x="2683" y="534"/>
                    </a:cubicBezTo>
                    <a:cubicBezTo>
                      <a:pt x="2694" y="572"/>
                      <a:pt x="2705" y="606"/>
                      <a:pt x="2709" y="644"/>
                    </a:cubicBezTo>
                    <a:cubicBezTo>
                      <a:pt x="2660" y="697"/>
                      <a:pt x="2614" y="758"/>
                      <a:pt x="2573" y="822"/>
                    </a:cubicBezTo>
                    <a:cubicBezTo>
                      <a:pt x="2433" y="1041"/>
                      <a:pt x="2337" y="1368"/>
                      <a:pt x="2501" y="1621"/>
                    </a:cubicBezTo>
                    <a:lnTo>
                      <a:pt x="2527" y="1655"/>
                    </a:lnTo>
                    <a:lnTo>
                      <a:pt x="2569" y="1648"/>
                    </a:lnTo>
                    <a:cubicBezTo>
                      <a:pt x="2683" y="1621"/>
                      <a:pt x="2823" y="1519"/>
                      <a:pt x="2845" y="1159"/>
                    </a:cubicBezTo>
                    <a:cubicBezTo>
                      <a:pt x="2853" y="1011"/>
                      <a:pt x="2860" y="849"/>
                      <a:pt x="2842" y="686"/>
                    </a:cubicBezTo>
                    <a:cubicBezTo>
                      <a:pt x="2970" y="560"/>
                      <a:pt x="3125" y="477"/>
                      <a:pt x="3284" y="443"/>
                    </a:cubicBezTo>
                    <a:cubicBezTo>
                      <a:pt x="3328" y="435"/>
                      <a:pt x="3371" y="431"/>
                      <a:pt x="3414" y="431"/>
                    </a:cubicBezTo>
                    <a:cubicBezTo>
                      <a:pt x="3628" y="431"/>
                      <a:pt x="3833" y="529"/>
                      <a:pt x="3940" y="693"/>
                    </a:cubicBezTo>
                    <a:cubicBezTo>
                      <a:pt x="4106" y="950"/>
                      <a:pt x="4024" y="1303"/>
                      <a:pt x="3947" y="1545"/>
                    </a:cubicBezTo>
                    <a:cubicBezTo>
                      <a:pt x="3910" y="1663"/>
                      <a:pt x="3872" y="1777"/>
                      <a:pt x="3830" y="1894"/>
                    </a:cubicBezTo>
                    <a:cubicBezTo>
                      <a:pt x="3701" y="2261"/>
                      <a:pt x="3569" y="2644"/>
                      <a:pt x="3564" y="3041"/>
                    </a:cubicBezTo>
                    <a:lnTo>
                      <a:pt x="3564" y="3099"/>
                    </a:lnTo>
                    <a:lnTo>
                      <a:pt x="3963" y="3136"/>
                    </a:lnTo>
                    <a:lnTo>
                      <a:pt x="3974" y="3011"/>
                    </a:lnTo>
                    <a:lnTo>
                      <a:pt x="3690" y="2985"/>
                    </a:lnTo>
                    <a:cubicBezTo>
                      <a:pt x="3705" y="2625"/>
                      <a:pt x="3826" y="2277"/>
                      <a:pt x="3947" y="1936"/>
                    </a:cubicBezTo>
                    <a:cubicBezTo>
                      <a:pt x="3989" y="1818"/>
                      <a:pt x="4031" y="1700"/>
                      <a:pt x="4064" y="1583"/>
                    </a:cubicBezTo>
                    <a:cubicBezTo>
                      <a:pt x="4152" y="1318"/>
                      <a:pt x="4239" y="928"/>
                      <a:pt x="4046" y="625"/>
                    </a:cubicBezTo>
                    <a:cubicBezTo>
                      <a:pt x="3917" y="426"/>
                      <a:pt x="3673" y="307"/>
                      <a:pt x="3417" y="307"/>
                    </a:cubicBezTo>
                    <a:cubicBezTo>
                      <a:pt x="3364" y="307"/>
                      <a:pt x="3311" y="312"/>
                      <a:pt x="3258" y="322"/>
                    </a:cubicBezTo>
                    <a:cubicBezTo>
                      <a:pt x="3103" y="352"/>
                      <a:pt x="2947" y="431"/>
                      <a:pt x="2814" y="541"/>
                    </a:cubicBezTo>
                    <a:cubicBezTo>
                      <a:pt x="2811" y="527"/>
                      <a:pt x="2807" y="515"/>
                      <a:pt x="2804" y="499"/>
                    </a:cubicBezTo>
                    <a:cubicBezTo>
                      <a:pt x="2743" y="303"/>
                      <a:pt x="2587" y="72"/>
                      <a:pt x="2334" y="11"/>
                    </a:cubicBezTo>
                    <a:cubicBezTo>
                      <a:pt x="2298" y="4"/>
                      <a:pt x="2261" y="0"/>
                      <a:pt x="2224" y="0"/>
                    </a:cubicBezTo>
                    <a:close/>
                  </a:path>
                </a:pathLst>
              </a:custGeom>
              <a:solidFill>
                <a:srgbClr val="C4B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338" name="Google Shape;1338;p79"/>
            <p:cNvCxnSpPr/>
            <p:nvPr/>
          </p:nvCxnSpPr>
          <p:spPr>
            <a:xfrm>
              <a:off x="6452145" y="900"/>
              <a:ext cx="0" cy="1533900"/>
            </a:xfrm>
            <a:prstGeom prst="straightConnector1">
              <a:avLst/>
            </a:prstGeom>
            <a:noFill/>
            <a:ln w="28575" cap="flat" cmpd="sng">
              <a:solidFill>
                <a:srgbClr val="33898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39" name="Google Shape;1339;p79"/>
          <p:cNvGrpSpPr/>
          <p:nvPr/>
        </p:nvGrpSpPr>
        <p:grpSpPr>
          <a:xfrm>
            <a:off x="6279844" y="3786626"/>
            <a:ext cx="3083300" cy="1356872"/>
            <a:chOff x="4572000" y="3786626"/>
            <a:chExt cx="3083300" cy="1356872"/>
          </a:xfrm>
        </p:grpSpPr>
        <p:sp>
          <p:nvSpPr>
            <p:cNvPr id="1340" name="Google Shape;1340;p79"/>
            <p:cNvSpPr/>
            <p:nvPr/>
          </p:nvSpPr>
          <p:spPr>
            <a:xfrm>
              <a:off x="4572000" y="4356142"/>
              <a:ext cx="2900523" cy="787356"/>
            </a:xfrm>
            <a:custGeom>
              <a:avLst/>
              <a:gdLst/>
              <a:ahLst/>
              <a:cxnLst/>
              <a:rect l="l" t="t" r="r" b="b"/>
              <a:pathLst>
                <a:path w="65471" h="29229" extrusionOk="0">
                  <a:moveTo>
                    <a:pt x="0" y="1"/>
                  </a:moveTo>
                  <a:lnTo>
                    <a:pt x="0" y="29228"/>
                  </a:lnTo>
                  <a:lnTo>
                    <a:pt x="65471" y="29228"/>
                  </a:lnTo>
                  <a:lnTo>
                    <a:pt x="654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79"/>
            <p:cNvSpPr/>
            <p:nvPr/>
          </p:nvSpPr>
          <p:spPr>
            <a:xfrm>
              <a:off x="6053600" y="4482736"/>
              <a:ext cx="1601700" cy="135900"/>
            </a:xfrm>
            <a:prstGeom prst="ellipse">
              <a:avLst/>
            </a:prstGeom>
            <a:solidFill>
              <a:schemeClr val="dk1">
                <a:alpha val="322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79"/>
            <p:cNvSpPr/>
            <p:nvPr/>
          </p:nvSpPr>
          <p:spPr>
            <a:xfrm>
              <a:off x="6425165" y="3797154"/>
              <a:ext cx="119234" cy="590175"/>
            </a:xfrm>
            <a:custGeom>
              <a:avLst/>
              <a:gdLst/>
              <a:ahLst/>
              <a:cxnLst/>
              <a:rect l="l" t="t" r="r" b="b"/>
              <a:pathLst>
                <a:path w="4315" h="21358" extrusionOk="0">
                  <a:moveTo>
                    <a:pt x="0" y="1"/>
                  </a:moveTo>
                  <a:lnTo>
                    <a:pt x="0" y="19199"/>
                  </a:lnTo>
                  <a:cubicBezTo>
                    <a:pt x="0" y="20392"/>
                    <a:pt x="967" y="21358"/>
                    <a:pt x="2156" y="21358"/>
                  </a:cubicBezTo>
                  <a:cubicBezTo>
                    <a:pt x="3349" y="21358"/>
                    <a:pt x="4315" y="20392"/>
                    <a:pt x="4315" y="19199"/>
                  </a:cubicBezTo>
                  <a:lnTo>
                    <a:pt x="4315" y="1"/>
                  </a:ln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79"/>
            <p:cNvSpPr/>
            <p:nvPr/>
          </p:nvSpPr>
          <p:spPr>
            <a:xfrm>
              <a:off x="6445778" y="3817796"/>
              <a:ext cx="77896" cy="548809"/>
            </a:xfrm>
            <a:custGeom>
              <a:avLst/>
              <a:gdLst/>
              <a:ahLst/>
              <a:cxnLst/>
              <a:rect l="l" t="t" r="r" b="b"/>
              <a:pathLst>
                <a:path w="2819" h="19861" extrusionOk="0">
                  <a:moveTo>
                    <a:pt x="1" y="0"/>
                  </a:moveTo>
                  <a:lnTo>
                    <a:pt x="1" y="18452"/>
                  </a:lnTo>
                  <a:cubicBezTo>
                    <a:pt x="1" y="19228"/>
                    <a:pt x="633" y="19861"/>
                    <a:pt x="1410" y="19861"/>
                  </a:cubicBezTo>
                  <a:cubicBezTo>
                    <a:pt x="2190" y="19861"/>
                    <a:pt x="2819" y="19228"/>
                    <a:pt x="2819" y="18452"/>
                  </a:cubicBezTo>
                  <a:lnTo>
                    <a:pt x="2819" y="0"/>
                  </a:ln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79"/>
            <p:cNvSpPr/>
            <p:nvPr/>
          </p:nvSpPr>
          <p:spPr>
            <a:xfrm>
              <a:off x="6403916" y="3786626"/>
              <a:ext cx="161650" cy="18099"/>
            </a:xfrm>
            <a:custGeom>
              <a:avLst/>
              <a:gdLst/>
              <a:ahLst/>
              <a:cxnLst/>
              <a:rect l="l" t="t" r="r" b="b"/>
              <a:pathLst>
                <a:path w="5850" h="655" extrusionOk="0">
                  <a:moveTo>
                    <a:pt x="330" y="0"/>
                  </a:moveTo>
                  <a:cubicBezTo>
                    <a:pt x="148" y="0"/>
                    <a:pt x="0" y="147"/>
                    <a:pt x="0" y="329"/>
                  </a:cubicBezTo>
                  <a:cubicBezTo>
                    <a:pt x="0" y="507"/>
                    <a:pt x="148" y="655"/>
                    <a:pt x="330" y="655"/>
                  </a:cubicBezTo>
                  <a:lnTo>
                    <a:pt x="5523" y="655"/>
                  </a:lnTo>
                  <a:cubicBezTo>
                    <a:pt x="5705" y="655"/>
                    <a:pt x="5849" y="507"/>
                    <a:pt x="5849" y="329"/>
                  </a:cubicBezTo>
                  <a:cubicBezTo>
                    <a:pt x="5849" y="147"/>
                    <a:pt x="5705" y="0"/>
                    <a:pt x="5523" y="0"/>
                  </a:cubicBez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79"/>
            <p:cNvSpPr/>
            <p:nvPr/>
          </p:nvSpPr>
          <p:spPr>
            <a:xfrm>
              <a:off x="6425165" y="3797154"/>
              <a:ext cx="119234" cy="590175"/>
            </a:xfrm>
            <a:custGeom>
              <a:avLst/>
              <a:gdLst/>
              <a:ahLst/>
              <a:cxnLst/>
              <a:rect l="l" t="t" r="r" b="b"/>
              <a:pathLst>
                <a:path w="4315" h="21358" extrusionOk="0">
                  <a:moveTo>
                    <a:pt x="0" y="1"/>
                  </a:moveTo>
                  <a:lnTo>
                    <a:pt x="0" y="19199"/>
                  </a:lnTo>
                  <a:cubicBezTo>
                    <a:pt x="0" y="20392"/>
                    <a:pt x="967" y="21358"/>
                    <a:pt x="2156" y="21358"/>
                  </a:cubicBezTo>
                  <a:cubicBezTo>
                    <a:pt x="3349" y="21358"/>
                    <a:pt x="4315" y="20392"/>
                    <a:pt x="4315" y="19199"/>
                  </a:cubicBezTo>
                  <a:lnTo>
                    <a:pt x="43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79"/>
            <p:cNvSpPr/>
            <p:nvPr/>
          </p:nvSpPr>
          <p:spPr>
            <a:xfrm>
              <a:off x="6445778" y="4030151"/>
              <a:ext cx="77896" cy="343693"/>
            </a:xfrm>
            <a:custGeom>
              <a:avLst/>
              <a:gdLst/>
              <a:ahLst/>
              <a:cxnLst/>
              <a:rect l="l" t="t" r="r" b="b"/>
              <a:pathLst>
                <a:path w="2819" h="12438" extrusionOk="0">
                  <a:moveTo>
                    <a:pt x="2053" y="0"/>
                  </a:moveTo>
                  <a:cubicBezTo>
                    <a:pt x="1489" y="0"/>
                    <a:pt x="934" y="69"/>
                    <a:pt x="396" y="69"/>
                  </a:cubicBezTo>
                  <a:cubicBezTo>
                    <a:pt x="263" y="69"/>
                    <a:pt x="131" y="65"/>
                    <a:pt x="1" y="55"/>
                  </a:cubicBezTo>
                  <a:lnTo>
                    <a:pt x="1" y="11028"/>
                  </a:lnTo>
                  <a:cubicBezTo>
                    <a:pt x="1" y="11805"/>
                    <a:pt x="633" y="12437"/>
                    <a:pt x="1410" y="12437"/>
                  </a:cubicBezTo>
                  <a:cubicBezTo>
                    <a:pt x="2190" y="12437"/>
                    <a:pt x="2819" y="11805"/>
                    <a:pt x="2819" y="11028"/>
                  </a:cubicBezTo>
                  <a:lnTo>
                    <a:pt x="2819" y="55"/>
                  </a:lnTo>
                  <a:cubicBezTo>
                    <a:pt x="2562" y="14"/>
                    <a:pt x="2306" y="0"/>
                    <a:pt x="2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79"/>
            <p:cNvSpPr/>
            <p:nvPr/>
          </p:nvSpPr>
          <p:spPr>
            <a:xfrm>
              <a:off x="6403916" y="3786626"/>
              <a:ext cx="161650" cy="18099"/>
            </a:xfrm>
            <a:custGeom>
              <a:avLst/>
              <a:gdLst/>
              <a:ahLst/>
              <a:cxnLst/>
              <a:rect l="l" t="t" r="r" b="b"/>
              <a:pathLst>
                <a:path w="5850" h="655" extrusionOk="0">
                  <a:moveTo>
                    <a:pt x="330" y="0"/>
                  </a:moveTo>
                  <a:cubicBezTo>
                    <a:pt x="148" y="0"/>
                    <a:pt x="0" y="147"/>
                    <a:pt x="0" y="329"/>
                  </a:cubicBezTo>
                  <a:cubicBezTo>
                    <a:pt x="0" y="507"/>
                    <a:pt x="148" y="655"/>
                    <a:pt x="330" y="655"/>
                  </a:cubicBezTo>
                  <a:lnTo>
                    <a:pt x="5523" y="655"/>
                  </a:lnTo>
                  <a:cubicBezTo>
                    <a:pt x="5705" y="655"/>
                    <a:pt x="5849" y="507"/>
                    <a:pt x="5849" y="329"/>
                  </a:cubicBezTo>
                  <a:cubicBezTo>
                    <a:pt x="5849" y="147"/>
                    <a:pt x="5705" y="0"/>
                    <a:pt x="55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79"/>
            <p:cNvSpPr/>
            <p:nvPr/>
          </p:nvSpPr>
          <p:spPr>
            <a:xfrm>
              <a:off x="6798418" y="3797154"/>
              <a:ext cx="119234" cy="590175"/>
            </a:xfrm>
            <a:custGeom>
              <a:avLst/>
              <a:gdLst/>
              <a:ahLst/>
              <a:cxnLst/>
              <a:rect l="l" t="t" r="r" b="b"/>
              <a:pathLst>
                <a:path w="4315" h="21358" extrusionOk="0">
                  <a:moveTo>
                    <a:pt x="1" y="1"/>
                  </a:moveTo>
                  <a:lnTo>
                    <a:pt x="1" y="21225"/>
                  </a:lnTo>
                  <a:cubicBezTo>
                    <a:pt x="1" y="21297"/>
                    <a:pt x="57" y="21358"/>
                    <a:pt x="129" y="21358"/>
                  </a:cubicBezTo>
                  <a:lnTo>
                    <a:pt x="4186" y="21358"/>
                  </a:lnTo>
                  <a:cubicBezTo>
                    <a:pt x="4258" y="21358"/>
                    <a:pt x="4314" y="21297"/>
                    <a:pt x="4314" y="21225"/>
                  </a:cubicBezTo>
                  <a:lnTo>
                    <a:pt x="4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79"/>
            <p:cNvSpPr/>
            <p:nvPr/>
          </p:nvSpPr>
          <p:spPr>
            <a:xfrm>
              <a:off x="6819031" y="4230624"/>
              <a:ext cx="78007" cy="135980"/>
            </a:xfrm>
            <a:custGeom>
              <a:avLst/>
              <a:gdLst/>
              <a:ahLst/>
              <a:cxnLst/>
              <a:rect l="l" t="t" r="r" b="b"/>
              <a:pathLst>
                <a:path w="2823" h="4921" extrusionOk="0">
                  <a:moveTo>
                    <a:pt x="0" y="1"/>
                  </a:moveTo>
                  <a:lnTo>
                    <a:pt x="0" y="3512"/>
                  </a:lnTo>
                  <a:cubicBezTo>
                    <a:pt x="0" y="4288"/>
                    <a:pt x="633" y="4921"/>
                    <a:pt x="1414" y="4921"/>
                  </a:cubicBezTo>
                  <a:cubicBezTo>
                    <a:pt x="2190" y="4921"/>
                    <a:pt x="2823" y="4288"/>
                    <a:pt x="2823" y="3512"/>
                  </a:cubicBezTo>
                  <a:lnTo>
                    <a:pt x="28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79"/>
            <p:cNvSpPr/>
            <p:nvPr/>
          </p:nvSpPr>
          <p:spPr>
            <a:xfrm>
              <a:off x="6777279" y="3786626"/>
              <a:ext cx="161622" cy="18099"/>
            </a:xfrm>
            <a:custGeom>
              <a:avLst/>
              <a:gdLst/>
              <a:ahLst/>
              <a:cxnLst/>
              <a:rect l="l" t="t" r="r" b="b"/>
              <a:pathLst>
                <a:path w="5849" h="655" extrusionOk="0">
                  <a:moveTo>
                    <a:pt x="326" y="0"/>
                  </a:moveTo>
                  <a:cubicBezTo>
                    <a:pt x="144" y="0"/>
                    <a:pt x="0" y="147"/>
                    <a:pt x="0" y="329"/>
                  </a:cubicBezTo>
                  <a:cubicBezTo>
                    <a:pt x="0" y="507"/>
                    <a:pt x="144" y="655"/>
                    <a:pt x="326" y="655"/>
                  </a:cubicBezTo>
                  <a:lnTo>
                    <a:pt x="5519" y="655"/>
                  </a:lnTo>
                  <a:cubicBezTo>
                    <a:pt x="5701" y="655"/>
                    <a:pt x="5848" y="507"/>
                    <a:pt x="5848" y="329"/>
                  </a:cubicBezTo>
                  <a:cubicBezTo>
                    <a:pt x="5848" y="147"/>
                    <a:pt x="5701" y="0"/>
                    <a:pt x="55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79"/>
            <p:cNvSpPr/>
            <p:nvPr/>
          </p:nvSpPr>
          <p:spPr>
            <a:xfrm>
              <a:off x="7171670" y="3797154"/>
              <a:ext cx="119345" cy="590175"/>
            </a:xfrm>
            <a:custGeom>
              <a:avLst/>
              <a:gdLst/>
              <a:ahLst/>
              <a:cxnLst/>
              <a:rect l="l" t="t" r="r" b="b"/>
              <a:pathLst>
                <a:path w="4319" h="21358" extrusionOk="0">
                  <a:moveTo>
                    <a:pt x="0" y="1"/>
                  </a:moveTo>
                  <a:lnTo>
                    <a:pt x="0" y="19199"/>
                  </a:lnTo>
                  <a:cubicBezTo>
                    <a:pt x="0" y="20392"/>
                    <a:pt x="966" y="21358"/>
                    <a:pt x="2159" y="21358"/>
                  </a:cubicBezTo>
                  <a:cubicBezTo>
                    <a:pt x="3348" y="21358"/>
                    <a:pt x="4318" y="20392"/>
                    <a:pt x="4318" y="19199"/>
                  </a:cubicBezTo>
                  <a:lnTo>
                    <a:pt x="431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79"/>
            <p:cNvSpPr/>
            <p:nvPr/>
          </p:nvSpPr>
          <p:spPr>
            <a:xfrm>
              <a:off x="7192394" y="3992598"/>
              <a:ext cx="77896" cy="374006"/>
            </a:xfrm>
            <a:custGeom>
              <a:avLst/>
              <a:gdLst/>
              <a:ahLst/>
              <a:cxnLst/>
              <a:rect l="l" t="t" r="r" b="b"/>
              <a:pathLst>
                <a:path w="2819" h="13535" extrusionOk="0">
                  <a:moveTo>
                    <a:pt x="2818" y="4"/>
                  </a:moveTo>
                  <a:cubicBezTo>
                    <a:pt x="1883" y="8"/>
                    <a:pt x="951" y="1"/>
                    <a:pt x="0" y="34"/>
                  </a:cubicBezTo>
                  <a:lnTo>
                    <a:pt x="0" y="12126"/>
                  </a:lnTo>
                  <a:cubicBezTo>
                    <a:pt x="0" y="12902"/>
                    <a:pt x="633" y="13535"/>
                    <a:pt x="1409" y="13535"/>
                  </a:cubicBezTo>
                  <a:cubicBezTo>
                    <a:pt x="2186" y="13535"/>
                    <a:pt x="2818" y="12902"/>
                    <a:pt x="2818" y="12126"/>
                  </a:cubicBezTo>
                  <a:lnTo>
                    <a:pt x="2818" y="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79"/>
            <p:cNvSpPr/>
            <p:nvPr/>
          </p:nvSpPr>
          <p:spPr>
            <a:xfrm>
              <a:off x="7150504" y="3786626"/>
              <a:ext cx="161650" cy="18099"/>
            </a:xfrm>
            <a:custGeom>
              <a:avLst/>
              <a:gdLst/>
              <a:ahLst/>
              <a:cxnLst/>
              <a:rect l="l" t="t" r="r" b="b"/>
              <a:pathLst>
                <a:path w="5850" h="655" extrusionOk="0">
                  <a:moveTo>
                    <a:pt x="327" y="0"/>
                  </a:moveTo>
                  <a:cubicBezTo>
                    <a:pt x="145" y="0"/>
                    <a:pt x="1" y="147"/>
                    <a:pt x="1" y="329"/>
                  </a:cubicBezTo>
                  <a:cubicBezTo>
                    <a:pt x="1" y="507"/>
                    <a:pt x="145" y="655"/>
                    <a:pt x="327" y="655"/>
                  </a:cubicBezTo>
                  <a:lnTo>
                    <a:pt x="5520" y="655"/>
                  </a:lnTo>
                  <a:cubicBezTo>
                    <a:pt x="5702" y="655"/>
                    <a:pt x="5850" y="507"/>
                    <a:pt x="5850" y="329"/>
                  </a:cubicBezTo>
                  <a:cubicBezTo>
                    <a:pt x="5850" y="147"/>
                    <a:pt x="5702" y="0"/>
                    <a:pt x="5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79"/>
            <p:cNvSpPr/>
            <p:nvPr/>
          </p:nvSpPr>
          <p:spPr>
            <a:xfrm>
              <a:off x="6243650" y="3870767"/>
              <a:ext cx="1228873" cy="666137"/>
            </a:xfrm>
            <a:custGeom>
              <a:avLst/>
              <a:gdLst/>
              <a:ahLst/>
              <a:cxnLst/>
              <a:rect l="l" t="t" r="r" b="b"/>
              <a:pathLst>
                <a:path w="44472" h="24107" extrusionOk="0">
                  <a:moveTo>
                    <a:pt x="43722" y="3288"/>
                  </a:moveTo>
                  <a:lnTo>
                    <a:pt x="43722" y="21823"/>
                  </a:lnTo>
                  <a:lnTo>
                    <a:pt x="747" y="21823"/>
                  </a:lnTo>
                  <a:lnTo>
                    <a:pt x="747" y="3288"/>
                  </a:lnTo>
                  <a:close/>
                  <a:moveTo>
                    <a:pt x="1232" y="1"/>
                  </a:moveTo>
                  <a:cubicBezTo>
                    <a:pt x="550" y="1"/>
                    <a:pt x="1" y="553"/>
                    <a:pt x="1" y="1232"/>
                  </a:cubicBezTo>
                  <a:lnTo>
                    <a:pt x="1" y="24106"/>
                  </a:lnTo>
                  <a:lnTo>
                    <a:pt x="44472" y="24106"/>
                  </a:lnTo>
                  <a:lnTo>
                    <a:pt x="44472" y="1232"/>
                  </a:lnTo>
                  <a:cubicBezTo>
                    <a:pt x="44472" y="553"/>
                    <a:pt x="43919" y="1"/>
                    <a:pt x="43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79"/>
            <p:cNvSpPr/>
            <p:nvPr/>
          </p:nvSpPr>
          <p:spPr>
            <a:xfrm>
              <a:off x="6243650" y="3983701"/>
              <a:ext cx="1228873" cy="553203"/>
            </a:xfrm>
            <a:custGeom>
              <a:avLst/>
              <a:gdLst/>
              <a:ahLst/>
              <a:cxnLst/>
              <a:rect l="l" t="t" r="r" b="b"/>
              <a:pathLst>
                <a:path w="44472" h="20020" extrusionOk="0">
                  <a:moveTo>
                    <a:pt x="44472" y="0"/>
                  </a:moveTo>
                  <a:cubicBezTo>
                    <a:pt x="44233" y="440"/>
                    <a:pt x="43983" y="868"/>
                    <a:pt x="43722" y="1285"/>
                  </a:cubicBezTo>
                  <a:lnTo>
                    <a:pt x="43722" y="17736"/>
                  </a:lnTo>
                  <a:lnTo>
                    <a:pt x="747" y="17736"/>
                  </a:lnTo>
                  <a:lnTo>
                    <a:pt x="747" y="16318"/>
                  </a:lnTo>
                  <a:cubicBezTo>
                    <a:pt x="497" y="16346"/>
                    <a:pt x="247" y="16372"/>
                    <a:pt x="1" y="16395"/>
                  </a:cubicBezTo>
                  <a:lnTo>
                    <a:pt x="1" y="20019"/>
                  </a:lnTo>
                  <a:lnTo>
                    <a:pt x="44472" y="20019"/>
                  </a:lnTo>
                  <a:lnTo>
                    <a:pt x="444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453" y="584650"/>
            <a:ext cx="4033986" cy="403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148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9" name="Google Shape;1329;p79"/>
          <p:cNvGrpSpPr/>
          <p:nvPr/>
        </p:nvGrpSpPr>
        <p:grpSpPr>
          <a:xfrm>
            <a:off x="8161983" y="900"/>
            <a:ext cx="802505" cy="2363546"/>
            <a:chOff x="6048200" y="900"/>
            <a:chExt cx="802505" cy="2363546"/>
          </a:xfrm>
        </p:grpSpPr>
        <p:grpSp>
          <p:nvGrpSpPr>
            <p:cNvPr id="1330" name="Google Shape;1330;p79"/>
            <p:cNvGrpSpPr/>
            <p:nvPr/>
          </p:nvGrpSpPr>
          <p:grpSpPr>
            <a:xfrm rot="-5400000">
              <a:off x="6010065" y="1523805"/>
              <a:ext cx="878776" cy="802505"/>
              <a:chOff x="7416265" y="2170505"/>
              <a:chExt cx="878776" cy="802505"/>
            </a:xfrm>
          </p:grpSpPr>
          <p:sp>
            <p:nvSpPr>
              <p:cNvPr id="1331" name="Google Shape;1331;p79"/>
              <p:cNvSpPr/>
              <p:nvPr/>
            </p:nvSpPr>
            <p:spPr>
              <a:xfrm rot="-5400000">
                <a:off x="7414184" y="2190595"/>
                <a:ext cx="784496" cy="780335"/>
              </a:xfrm>
              <a:custGeom>
                <a:avLst/>
                <a:gdLst/>
                <a:ahLst/>
                <a:cxnLst/>
                <a:rect l="l" t="t" r="r" b="b"/>
                <a:pathLst>
                  <a:path w="12065" h="12001" extrusionOk="0">
                    <a:moveTo>
                      <a:pt x="6034" y="0"/>
                    </a:moveTo>
                    <a:cubicBezTo>
                      <a:pt x="2701" y="0"/>
                      <a:pt x="0" y="2303"/>
                      <a:pt x="0" y="5144"/>
                    </a:cubicBezTo>
                    <a:cubicBezTo>
                      <a:pt x="0" y="6936"/>
                      <a:pt x="1079" y="8515"/>
                      <a:pt x="2712" y="9436"/>
                    </a:cubicBezTo>
                    <a:cubicBezTo>
                      <a:pt x="3633" y="9955"/>
                      <a:pt x="4186" y="10943"/>
                      <a:pt x="4186" y="12000"/>
                    </a:cubicBezTo>
                    <a:lnTo>
                      <a:pt x="7878" y="12000"/>
                    </a:lnTo>
                    <a:cubicBezTo>
                      <a:pt x="7878" y="10943"/>
                      <a:pt x="8436" y="9955"/>
                      <a:pt x="9356" y="9436"/>
                    </a:cubicBezTo>
                    <a:cubicBezTo>
                      <a:pt x="10988" y="8515"/>
                      <a:pt x="12065" y="6936"/>
                      <a:pt x="12065" y="5144"/>
                    </a:cubicBezTo>
                    <a:cubicBezTo>
                      <a:pt x="12065" y="2303"/>
                      <a:pt x="9364" y="0"/>
                      <a:pt x="6034" y="0"/>
                    </a:cubicBezTo>
                    <a:close/>
                  </a:path>
                </a:pathLst>
              </a:custGeom>
              <a:solidFill>
                <a:srgbClr val="F1DE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79"/>
              <p:cNvSpPr/>
              <p:nvPr/>
            </p:nvSpPr>
            <p:spPr>
              <a:xfrm rot="-5400000">
                <a:off x="7590362" y="2124177"/>
                <a:ext cx="559909" cy="652566"/>
              </a:xfrm>
              <a:custGeom>
                <a:avLst/>
                <a:gdLst/>
                <a:ahLst/>
                <a:cxnLst/>
                <a:rect l="l" t="t" r="r" b="b"/>
                <a:pathLst>
                  <a:path w="8611" h="10036" extrusionOk="0">
                    <a:moveTo>
                      <a:pt x="7042" y="1"/>
                    </a:moveTo>
                    <a:cubicBezTo>
                      <a:pt x="8610" y="4308"/>
                      <a:pt x="2988" y="6182"/>
                      <a:pt x="0" y="8452"/>
                    </a:cubicBezTo>
                    <a:cubicBezTo>
                      <a:pt x="292" y="8918"/>
                      <a:pt x="455" y="9463"/>
                      <a:pt x="455" y="10035"/>
                    </a:cubicBezTo>
                    <a:lnTo>
                      <a:pt x="4147" y="10035"/>
                    </a:lnTo>
                    <a:cubicBezTo>
                      <a:pt x="4147" y="8978"/>
                      <a:pt x="4705" y="7990"/>
                      <a:pt x="5625" y="7471"/>
                    </a:cubicBezTo>
                    <a:cubicBezTo>
                      <a:pt x="7257" y="6550"/>
                      <a:pt x="8334" y="4971"/>
                      <a:pt x="8334" y="3179"/>
                    </a:cubicBezTo>
                    <a:cubicBezTo>
                      <a:pt x="8334" y="1978"/>
                      <a:pt x="7848" y="876"/>
                      <a:pt x="70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79"/>
              <p:cNvSpPr/>
              <p:nvPr/>
            </p:nvSpPr>
            <p:spPr>
              <a:xfrm rot="-5400000">
                <a:off x="7425140" y="2626343"/>
                <a:ext cx="342539" cy="299038"/>
              </a:xfrm>
              <a:custGeom>
                <a:avLst/>
                <a:gdLst/>
                <a:ahLst/>
                <a:cxnLst/>
                <a:rect l="l" t="t" r="r" b="b"/>
                <a:pathLst>
                  <a:path w="5268" h="4599" extrusionOk="0">
                    <a:moveTo>
                      <a:pt x="4686" y="1"/>
                    </a:moveTo>
                    <a:cubicBezTo>
                      <a:pt x="4664" y="1"/>
                      <a:pt x="4641" y="2"/>
                      <a:pt x="4617" y="6"/>
                    </a:cubicBezTo>
                    <a:cubicBezTo>
                      <a:pt x="2428" y="370"/>
                      <a:pt x="655" y="1998"/>
                      <a:pt x="76" y="4135"/>
                    </a:cubicBezTo>
                    <a:cubicBezTo>
                      <a:pt x="0" y="4416"/>
                      <a:pt x="232" y="4599"/>
                      <a:pt x="456" y="4599"/>
                    </a:cubicBezTo>
                    <a:cubicBezTo>
                      <a:pt x="603" y="4599"/>
                      <a:pt x="748" y="4519"/>
                      <a:pt x="798" y="4335"/>
                    </a:cubicBezTo>
                    <a:cubicBezTo>
                      <a:pt x="1314" y="2430"/>
                      <a:pt x="2875" y="1048"/>
                      <a:pt x="4818" y="730"/>
                    </a:cubicBezTo>
                    <a:cubicBezTo>
                      <a:pt x="5267" y="654"/>
                      <a:pt x="5109" y="1"/>
                      <a:pt x="4686" y="1"/>
                    </a:cubicBezTo>
                    <a:close/>
                  </a:path>
                </a:pathLst>
              </a:custGeom>
              <a:solidFill>
                <a:srgbClr val="FFF1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79"/>
              <p:cNvSpPr/>
              <p:nvPr/>
            </p:nvSpPr>
            <p:spPr>
              <a:xfrm rot="-5400000">
                <a:off x="7795539" y="2839715"/>
                <a:ext cx="104881" cy="118016"/>
              </a:xfrm>
              <a:custGeom>
                <a:avLst/>
                <a:gdLst/>
                <a:ahLst/>
                <a:cxnLst/>
                <a:rect l="l" t="t" r="r" b="b"/>
                <a:pathLst>
                  <a:path w="1613" h="1815" extrusionOk="0">
                    <a:moveTo>
                      <a:pt x="515" y="0"/>
                    </a:moveTo>
                    <a:cubicBezTo>
                      <a:pt x="260" y="0"/>
                      <a:pt x="1" y="271"/>
                      <a:pt x="171" y="560"/>
                    </a:cubicBezTo>
                    <a:cubicBezTo>
                      <a:pt x="380" y="915"/>
                      <a:pt x="588" y="1275"/>
                      <a:pt x="797" y="1635"/>
                    </a:cubicBezTo>
                    <a:cubicBezTo>
                      <a:pt x="872" y="1762"/>
                      <a:pt x="985" y="1814"/>
                      <a:pt x="1098" y="1814"/>
                    </a:cubicBezTo>
                    <a:cubicBezTo>
                      <a:pt x="1354" y="1814"/>
                      <a:pt x="1612" y="1546"/>
                      <a:pt x="1444" y="1256"/>
                    </a:cubicBezTo>
                    <a:cubicBezTo>
                      <a:pt x="1236" y="896"/>
                      <a:pt x="1028" y="541"/>
                      <a:pt x="815" y="181"/>
                    </a:cubicBezTo>
                    <a:cubicBezTo>
                      <a:pt x="741" y="53"/>
                      <a:pt x="628" y="0"/>
                      <a:pt x="515" y="0"/>
                    </a:cubicBezTo>
                    <a:close/>
                  </a:path>
                </a:pathLst>
              </a:custGeom>
              <a:solidFill>
                <a:srgbClr val="FFF1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79"/>
              <p:cNvSpPr/>
              <p:nvPr/>
            </p:nvSpPr>
            <p:spPr>
              <a:xfrm rot="-5400000">
                <a:off x="8056961" y="2516457"/>
                <a:ext cx="347545" cy="12861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1978" extrusionOk="0">
                    <a:moveTo>
                      <a:pt x="988" y="0"/>
                    </a:moveTo>
                    <a:cubicBezTo>
                      <a:pt x="443" y="0"/>
                      <a:pt x="0" y="444"/>
                      <a:pt x="0" y="990"/>
                    </a:cubicBezTo>
                    <a:cubicBezTo>
                      <a:pt x="0" y="1535"/>
                      <a:pt x="443" y="1978"/>
                      <a:pt x="988" y="1978"/>
                    </a:cubicBezTo>
                    <a:lnTo>
                      <a:pt x="4356" y="1978"/>
                    </a:lnTo>
                    <a:cubicBezTo>
                      <a:pt x="4901" y="1978"/>
                      <a:pt x="5345" y="1535"/>
                      <a:pt x="5345" y="990"/>
                    </a:cubicBezTo>
                    <a:cubicBezTo>
                      <a:pt x="5345" y="444"/>
                      <a:pt x="4901" y="0"/>
                      <a:pt x="43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79"/>
              <p:cNvSpPr/>
              <p:nvPr/>
            </p:nvSpPr>
            <p:spPr>
              <a:xfrm rot="-5400000">
                <a:off x="8038234" y="2568475"/>
                <a:ext cx="385323" cy="24383"/>
              </a:xfrm>
              <a:custGeom>
                <a:avLst/>
                <a:gdLst/>
                <a:ahLst/>
                <a:cxnLst/>
                <a:rect l="l" t="t" r="r" b="b"/>
                <a:pathLst>
                  <a:path w="5926" h="375" extrusionOk="0">
                    <a:moveTo>
                      <a:pt x="186" y="0"/>
                    </a:moveTo>
                    <a:cubicBezTo>
                      <a:pt x="85" y="0"/>
                      <a:pt x="1" y="83"/>
                      <a:pt x="1" y="186"/>
                    </a:cubicBezTo>
                    <a:cubicBezTo>
                      <a:pt x="1" y="292"/>
                      <a:pt x="85" y="375"/>
                      <a:pt x="186" y="375"/>
                    </a:cubicBezTo>
                    <a:lnTo>
                      <a:pt x="5739" y="375"/>
                    </a:lnTo>
                    <a:cubicBezTo>
                      <a:pt x="5842" y="375"/>
                      <a:pt x="5926" y="292"/>
                      <a:pt x="5926" y="186"/>
                    </a:cubicBezTo>
                    <a:cubicBezTo>
                      <a:pt x="5926" y="83"/>
                      <a:pt x="5842" y="0"/>
                      <a:pt x="5739" y="0"/>
                    </a:cubicBezTo>
                    <a:close/>
                  </a:path>
                </a:pathLst>
              </a:custGeom>
              <a:solidFill>
                <a:srgbClr val="2384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79"/>
              <p:cNvSpPr/>
              <p:nvPr/>
            </p:nvSpPr>
            <p:spPr>
              <a:xfrm rot="-5400000">
                <a:off x="7903021" y="2474876"/>
                <a:ext cx="275695" cy="203911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3136" extrusionOk="0">
                    <a:moveTo>
                      <a:pt x="1519" y="890"/>
                    </a:moveTo>
                    <a:cubicBezTo>
                      <a:pt x="1606" y="1079"/>
                      <a:pt x="1637" y="1284"/>
                      <a:pt x="1569" y="1469"/>
                    </a:cubicBezTo>
                    <a:cubicBezTo>
                      <a:pt x="1496" y="1420"/>
                      <a:pt x="1459" y="1326"/>
                      <a:pt x="1451" y="1246"/>
                    </a:cubicBezTo>
                    <a:cubicBezTo>
                      <a:pt x="1440" y="1132"/>
                      <a:pt x="1474" y="1019"/>
                      <a:pt x="1519" y="894"/>
                    </a:cubicBezTo>
                    <a:lnTo>
                      <a:pt x="1519" y="890"/>
                    </a:lnTo>
                    <a:close/>
                    <a:moveTo>
                      <a:pt x="2728" y="818"/>
                    </a:moveTo>
                    <a:cubicBezTo>
                      <a:pt x="2732" y="928"/>
                      <a:pt x="2724" y="1041"/>
                      <a:pt x="2720" y="1151"/>
                    </a:cubicBezTo>
                    <a:cubicBezTo>
                      <a:pt x="2713" y="1288"/>
                      <a:pt x="2683" y="1454"/>
                      <a:pt x="2584" y="1508"/>
                    </a:cubicBezTo>
                    <a:cubicBezTo>
                      <a:pt x="2489" y="1310"/>
                      <a:pt x="2573" y="1057"/>
                      <a:pt x="2678" y="890"/>
                    </a:cubicBezTo>
                    <a:cubicBezTo>
                      <a:pt x="2694" y="863"/>
                      <a:pt x="2709" y="840"/>
                      <a:pt x="2728" y="818"/>
                    </a:cubicBezTo>
                    <a:close/>
                    <a:moveTo>
                      <a:pt x="2224" y="0"/>
                    </a:moveTo>
                    <a:cubicBezTo>
                      <a:pt x="2038" y="0"/>
                      <a:pt x="1843" y="93"/>
                      <a:pt x="1701" y="258"/>
                    </a:cubicBezTo>
                    <a:cubicBezTo>
                      <a:pt x="1610" y="359"/>
                      <a:pt x="1546" y="481"/>
                      <a:pt x="1493" y="606"/>
                    </a:cubicBezTo>
                    <a:cubicBezTo>
                      <a:pt x="1394" y="477"/>
                      <a:pt x="1274" y="359"/>
                      <a:pt x="1144" y="269"/>
                    </a:cubicBezTo>
                    <a:cubicBezTo>
                      <a:pt x="1050" y="204"/>
                      <a:pt x="924" y="129"/>
                      <a:pt x="781" y="118"/>
                    </a:cubicBezTo>
                    <a:cubicBezTo>
                      <a:pt x="770" y="117"/>
                      <a:pt x="760" y="116"/>
                      <a:pt x="749" y="116"/>
                    </a:cubicBezTo>
                    <a:cubicBezTo>
                      <a:pt x="446" y="116"/>
                      <a:pt x="210" y="431"/>
                      <a:pt x="144" y="749"/>
                    </a:cubicBezTo>
                    <a:cubicBezTo>
                      <a:pt x="1" y="1428"/>
                      <a:pt x="284" y="2136"/>
                      <a:pt x="633" y="2807"/>
                    </a:cubicBezTo>
                    <a:lnTo>
                      <a:pt x="57" y="2807"/>
                    </a:lnTo>
                    <a:lnTo>
                      <a:pt x="57" y="2931"/>
                    </a:lnTo>
                    <a:lnTo>
                      <a:pt x="842" y="2931"/>
                    </a:lnTo>
                    <a:lnTo>
                      <a:pt x="792" y="2840"/>
                    </a:lnTo>
                    <a:cubicBezTo>
                      <a:pt x="436" y="2163"/>
                      <a:pt x="122" y="1443"/>
                      <a:pt x="265" y="777"/>
                    </a:cubicBezTo>
                    <a:cubicBezTo>
                      <a:pt x="321" y="516"/>
                      <a:pt x="514" y="241"/>
                      <a:pt x="750" y="241"/>
                    </a:cubicBezTo>
                    <a:cubicBezTo>
                      <a:pt x="758" y="241"/>
                      <a:pt x="766" y="242"/>
                      <a:pt x="774" y="242"/>
                    </a:cubicBezTo>
                    <a:cubicBezTo>
                      <a:pt x="887" y="249"/>
                      <a:pt x="993" y="314"/>
                      <a:pt x="1073" y="371"/>
                    </a:cubicBezTo>
                    <a:cubicBezTo>
                      <a:pt x="1213" y="469"/>
                      <a:pt x="1342" y="599"/>
                      <a:pt x="1436" y="746"/>
                    </a:cubicBezTo>
                    <a:cubicBezTo>
                      <a:pt x="1424" y="780"/>
                      <a:pt x="1414" y="818"/>
                      <a:pt x="1402" y="852"/>
                    </a:cubicBezTo>
                    <a:cubicBezTo>
                      <a:pt x="1353" y="989"/>
                      <a:pt x="1314" y="1121"/>
                      <a:pt x="1326" y="1258"/>
                    </a:cubicBezTo>
                    <a:cubicBezTo>
                      <a:pt x="1337" y="1398"/>
                      <a:pt x="1421" y="1564"/>
                      <a:pt x="1580" y="1613"/>
                    </a:cubicBezTo>
                    <a:lnTo>
                      <a:pt x="1629" y="1632"/>
                    </a:lnTo>
                    <a:lnTo>
                      <a:pt x="1655" y="1583"/>
                    </a:lnTo>
                    <a:cubicBezTo>
                      <a:pt x="1788" y="1310"/>
                      <a:pt x="1732" y="999"/>
                      <a:pt x="1576" y="735"/>
                    </a:cubicBezTo>
                    <a:cubicBezTo>
                      <a:pt x="1629" y="590"/>
                      <a:pt x="1697" y="450"/>
                      <a:pt x="1796" y="340"/>
                    </a:cubicBezTo>
                    <a:cubicBezTo>
                      <a:pt x="1913" y="204"/>
                      <a:pt x="2073" y="127"/>
                      <a:pt x="2222" y="127"/>
                    </a:cubicBezTo>
                    <a:cubicBezTo>
                      <a:pt x="2251" y="127"/>
                      <a:pt x="2279" y="130"/>
                      <a:pt x="2307" y="136"/>
                    </a:cubicBezTo>
                    <a:cubicBezTo>
                      <a:pt x="2474" y="170"/>
                      <a:pt x="2622" y="329"/>
                      <a:pt x="2683" y="534"/>
                    </a:cubicBezTo>
                    <a:cubicBezTo>
                      <a:pt x="2694" y="572"/>
                      <a:pt x="2705" y="606"/>
                      <a:pt x="2709" y="644"/>
                    </a:cubicBezTo>
                    <a:cubicBezTo>
                      <a:pt x="2660" y="697"/>
                      <a:pt x="2614" y="758"/>
                      <a:pt x="2573" y="822"/>
                    </a:cubicBezTo>
                    <a:cubicBezTo>
                      <a:pt x="2433" y="1041"/>
                      <a:pt x="2337" y="1368"/>
                      <a:pt x="2501" y="1621"/>
                    </a:cubicBezTo>
                    <a:lnTo>
                      <a:pt x="2527" y="1655"/>
                    </a:lnTo>
                    <a:lnTo>
                      <a:pt x="2569" y="1648"/>
                    </a:lnTo>
                    <a:cubicBezTo>
                      <a:pt x="2683" y="1621"/>
                      <a:pt x="2823" y="1519"/>
                      <a:pt x="2845" y="1159"/>
                    </a:cubicBezTo>
                    <a:cubicBezTo>
                      <a:pt x="2853" y="1011"/>
                      <a:pt x="2860" y="849"/>
                      <a:pt x="2842" y="686"/>
                    </a:cubicBezTo>
                    <a:cubicBezTo>
                      <a:pt x="2970" y="560"/>
                      <a:pt x="3125" y="477"/>
                      <a:pt x="3284" y="443"/>
                    </a:cubicBezTo>
                    <a:cubicBezTo>
                      <a:pt x="3328" y="435"/>
                      <a:pt x="3371" y="431"/>
                      <a:pt x="3414" y="431"/>
                    </a:cubicBezTo>
                    <a:cubicBezTo>
                      <a:pt x="3628" y="431"/>
                      <a:pt x="3833" y="529"/>
                      <a:pt x="3940" y="693"/>
                    </a:cubicBezTo>
                    <a:cubicBezTo>
                      <a:pt x="4106" y="950"/>
                      <a:pt x="4024" y="1303"/>
                      <a:pt x="3947" y="1545"/>
                    </a:cubicBezTo>
                    <a:cubicBezTo>
                      <a:pt x="3910" y="1663"/>
                      <a:pt x="3872" y="1777"/>
                      <a:pt x="3830" y="1894"/>
                    </a:cubicBezTo>
                    <a:cubicBezTo>
                      <a:pt x="3701" y="2261"/>
                      <a:pt x="3569" y="2644"/>
                      <a:pt x="3564" y="3041"/>
                    </a:cubicBezTo>
                    <a:lnTo>
                      <a:pt x="3564" y="3099"/>
                    </a:lnTo>
                    <a:lnTo>
                      <a:pt x="3963" y="3136"/>
                    </a:lnTo>
                    <a:lnTo>
                      <a:pt x="3974" y="3011"/>
                    </a:lnTo>
                    <a:lnTo>
                      <a:pt x="3690" y="2985"/>
                    </a:lnTo>
                    <a:cubicBezTo>
                      <a:pt x="3705" y="2625"/>
                      <a:pt x="3826" y="2277"/>
                      <a:pt x="3947" y="1936"/>
                    </a:cubicBezTo>
                    <a:cubicBezTo>
                      <a:pt x="3989" y="1818"/>
                      <a:pt x="4031" y="1700"/>
                      <a:pt x="4064" y="1583"/>
                    </a:cubicBezTo>
                    <a:cubicBezTo>
                      <a:pt x="4152" y="1318"/>
                      <a:pt x="4239" y="928"/>
                      <a:pt x="4046" y="625"/>
                    </a:cubicBezTo>
                    <a:cubicBezTo>
                      <a:pt x="3917" y="426"/>
                      <a:pt x="3673" y="307"/>
                      <a:pt x="3417" y="307"/>
                    </a:cubicBezTo>
                    <a:cubicBezTo>
                      <a:pt x="3364" y="307"/>
                      <a:pt x="3311" y="312"/>
                      <a:pt x="3258" y="322"/>
                    </a:cubicBezTo>
                    <a:cubicBezTo>
                      <a:pt x="3103" y="352"/>
                      <a:pt x="2947" y="431"/>
                      <a:pt x="2814" y="541"/>
                    </a:cubicBezTo>
                    <a:cubicBezTo>
                      <a:pt x="2811" y="527"/>
                      <a:pt x="2807" y="515"/>
                      <a:pt x="2804" y="499"/>
                    </a:cubicBezTo>
                    <a:cubicBezTo>
                      <a:pt x="2743" y="303"/>
                      <a:pt x="2587" y="72"/>
                      <a:pt x="2334" y="11"/>
                    </a:cubicBezTo>
                    <a:cubicBezTo>
                      <a:pt x="2298" y="4"/>
                      <a:pt x="2261" y="0"/>
                      <a:pt x="2224" y="0"/>
                    </a:cubicBezTo>
                    <a:close/>
                  </a:path>
                </a:pathLst>
              </a:custGeom>
              <a:solidFill>
                <a:srgbClr val="C4B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338" name="Google Shape;1338;p79"/>
            <p:cNvCxnSpPr/>
            <p:nvPr/>
          </p:nvCxnSpPr>
          <p:spPr>
            <a:xfrm>
              <a:off x="6452145" y="900"/>
              <a:ext cx="0" cy="1533900"/>
            </a:xfrm>
            <a:prstGeom prst="straightConnector1">
              <a:avLst/>
            </a:prstGeom>
            <a:noFill/>
            <a:ln w="28575" cap="flat" cmpd="sng">
              <a:solidFill>
                <a:srgbClr val="33898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39" name="Google Shape;1339;p79"/>
          <p:cNvGrpSpPr/>
          <p:nvPr/>
        </p:nvGrpSpPr>
        <p:grpSpPr>
          <a:xfrm>
            <a:off x="6279844" y="3786626"/>
            <a:ext cx="3083300" cy="1356872"/>
            <a:chOff x="4572000" y="3786626"/>
            <a:chExt cx="3083300" cy="1356872"/>
          </a:xfrm>
        </p:grpSpPr>
        <p:sp>
          <p:nvSpPr>
            <p:cNvPr id="1340" name="Google Shape;1340;p79"/>
            <p:cNvSpPr/>
            <p:nvPr/>
          </p:nvSpPr>
          <p:spPr>
            <a:xfrm>
              <a:off x="4572000" y="4356142"/>
              <a:ext cx="2900523" cy="787356"/>
            </a:xfrm>
            <a:custGeom>
              <a:avLst/>
              <a:gdLst/>
              <a:ahLst/>
              <a:cxnLst/>
              <a:rect l="l" t="t" r="r" b="b"/>
              <a:pathLst>
                <a:path w="65471" h="29229" extrusionOk="0">
                  <a:moveTo>
                    <a:pt x="0" y="1"/>
                  </a:moveTo>
                  <a:lnTo>
                    <a:pt x="0" y="29228"/>
                  </a:lnTo>
                  <a:lnTo>
                    <a:pt x="65471" y="29228"/>
                  </a:lnTo>
                  <a:lnTo>
                    <a:pt x="654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79"/>
            <p:cNvSpPr/>
            <p:nvPr/>
          </p:nvSpPr>
          <p:spPr>
            <a:xfrm>
              <a:off x="6053600" y="4482736"/>
              <a:ext cx="1601700" cy="135900"/>
            </a:xfrm>
            <a:prstGeom prst="ellipse">
              <a:avLst/>
            </a:prstGeom>
            <a:solidFill>
              <a:schemeClr val="dk1">
                <a:alpha val="322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79"/>
            <p:cNvSpPr/>
            <p:nvPr/>
          </p:nvSpPr>
          <p:spPr>
            <a:xfrm>
              <a:off x="6425165" y="3797154"/>
              <a:ext cx="119234" cy="590175"/>
            </a:xfrm>
            <a:custGeom>
              <a:avLst/>
              <a:gdLst/>
              <a:ahLst/>
              <a:cxnLst/>
              <a:rect l="l" t="t" r="r" b="b"/>
              <a:pathLst>
                <a:path w="4315" h="21358" extrusionOk="0">
                  <a:moveTo>
                    <a:pt x="0" y="1"/>
                  </a:moveTo>
                  <a:lnTo>
                    <a:pt x="0" y="19199"/>
                  </a:lnTo>
                  <a:cubicBezTo>
                    <a:pt x="0" y="20392"/>
                    <a:pt x="967" y="21358"/>
                    <a:pt x="2156" y="21358"/>
                  </a:cubicBezTo>
                  <a:cubicBezTo>
                    <a:pt x="3349" y="21358"/>
                    <a:pt x="4315" y="20392"/>
                    <a:pt x="4315" y="19199"/>
                  </a:cubicBezTo>
                  <a:lnTo>
                    <a:pt x="4315" y="1"/>
                  </a:ln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79"/>
            <p:cNvSpPr/>
            <p:nvPr/>
          </p:nvSpPr>
          <p:spPr>
            <a:xfrm>
              <a:off x="6445778" y="3817796"/>
              <a:ext cx="77896" cy="548809"/>
            </a:xfrm>
            <a:custGeom>
              <a:avLst/>
              <a:gdLst/>
              <a:ahLst/>
              <a:cxnLst/>
              <a:rect l="l" t="t" r="r" b="b"/>
              <a:pathLst>
                <a:path w="2819" h="19861" extrusionOk="0">
                  <a:moveTo>
                    <a:pt x="1" y="0"/>
                  </a:moveTo>
                  <a:lnTo>
                    <a:pt x="1" y="18452"/>
                  </a:lnTo>
                  <a:cubicBezTo>
                    <a:pt x="1" y="19228"/>
                    <a:pt x="633" y="19861"/>
                    <a:pt x="1410" y="19861"/>
                  </a:cubicBezTo>
                  <a:cubicBezTo>
                    <a:pt x="2190" y="19861"/>
                    <a:pt x="2819" y="19228"/>
                    <a:pt x="2819" y="18452"/>
                  </a:cubicBezTo>
                  <a:lnTo>
                    <a:pt x="2819" y="0"/>
                  </a:ln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79"/>
            <p:cNvSpPr/>
            <p:nvPr/>
          </p:nvSpPr>
          <p:spPr>
            <a:xfrm>
              <a:off x="6403916" y="3786626"/>
              <a:ext cx="161650" cy="18099"/>
            </a:xfrm>
            <a:custGeom>
              <a:avLst/>
              <a:gdLst/>
              <a:ahLst/>
              <a:cxnLst/>
              <a:rect l="l" t="t" r="r" b="b"/>
              <a:pathLst>
                <a:path w="5850" h="655" extrusionOk="0">
                  <a:moveTo>
                    <a:pt x="330" y="0"/>
                  </a:moveTo>
                  <a:cubicBezTo>
                    <a:pt x="148" y="0"/>
                    <a:pt x="0" y="147"/>
                    <a:pt x="0" y="329"/>
                  </a:cubicBezTo>
                  <a:cubicBezTo>
                    <a:pt x="0" y="507"/>
                    <a:pt x="148" y="655"/>
                    <a:pt x="330" y="655"/>
                  </a:cubicBezTo>
                  <a:lnTo>
                    <a:pt x="5523" y="655"/>
                  </a:lnTo>
                  <a:cubicBezTo>
                    <a:pt x="5705" y="655"/>
                    <a:pt x="5849" y="507"/>
                    <a:pt x="5849" y="329"/>
                  </a:cubicBezTo>
                  <a:cubicBezTo>
                    <a:pt x="5849" y="147"/>
                    <a:pt x="5705" y="0"/>
                    <a:pt x="5523" y="0"/>
                  </a:cubicBez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79"/>
            <p:cNvSpPr/>
            <p:nvPr/>
          </p:nvSpPr>
          <p:spPr>
            <a:xfrm>
              <a:off x="6425165" y="3797154"/>
              <a:ext cx="119234" cy="590175"/>
            </a:xfrm>
            <a:custGeom>
              <a:avLst/>
              <a:gdLst/>
              <a:ahLst/>
              <a:cxnLst/>
              <a:rect l="l" t="t" r="r" b="b"/>
              <a:pathLst>
                <a:path w="4315" h="21358" extrusionOk="0">
                  <a:moveTo>
                    <a:pt x="0" y="1"/>
                  </a:moveTo>
                  <a:lnTo>
                    <a:pt x="0" y="19199"/>
                  </a:lnTo>
                  <a:cubicBezTo>
                    <a:pt x="0" y="20392"/>
                    <a:pt x="967" y="21358"/>
                    <a:pt x="2156" y="21358"/>
                  </a:cubicBezTo>
                  <a:cubicBezTo>
                    <a:pt x="3349" y="21358"/>
                    <a:pt x="4315" y="20392"/>
                    <a:pt x="4315" y="19199"/>
                  </a:cubicBezTo>
                  <a:lnTo>
                    <a:pt x="43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79"/>
            <p:cNvSpPr/>
            <p:nvPr/>
          </p:nvSpPr>
          <p:spPr>
            <a:xfrm>
              <a:off x="6445778" y="4030151"/>
              <a:ext cx="77896" cy="343693"/>
            </a:xfrm>
            <a:custGeom>
              <a:avLst/>
              <a:gdLst/>
              <a:ahLst/>
              <a:cxnLst/>
              <a:rect l="l" t="t" r="r" b="b"/>
              <a:pathLst>
                <a:path w="2819" h="12438" extrusionOk="0">
                  <a:moveTo>
                    <a:pt x="2053" y="0"/>
                  </a:moveTo>
                  <a:cubicBezTo>
                    <a:pt x="1489" y="0"/>
                    <a:pt x="934" y="69"/>
                    <a:pt x="396" y="69"/>
                  </a:cubicBezTo>
                  <a:cubicBezTo>
                    <a:pt x="263" y="69"/>
                    <a:pt x="131" y="65"/>
                    <a:pt x="1" y="55"/>
                  </a:cubicBezTo>
                  <a:lnTo>
                    <a:pt x="1" y="11028"/>
                  </a:lnTo>
                  <a:cubicBezTo>
                    <a:pt x="1" y="11805"/>
                    <a:pt x="633" y="12437"/>
                    <a:pt x="1410" y="12437"/>
                  </a:cubicBezTo>
                  <a:cubicBezTo>
                    <a:pt x="2190" y="12437"/>
                    <a:pt x="2819" y="11805"/>
                    <a:pt x="2819" y="11028"/>
                  </a:cubicBezTo>
                  <a:lnTo>
                    <a:pt x="2819" y="55"/>
                  </a:lnTo>
                  <a:cubicBezTo>
                    <a:pt x="2562" y="14"/>
                    <a:pt x="2306" y="0"/>
                    <a:pt x="2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79"/>
            <p:cNvSpPr/>
            <p:nvPr/>
          </p:nvSpPr>
          <p:spPr>
            <a:xfrm>
              <a:off x="6403916" y="3786626"/>
              <a:ext cx="161650" cy="18099"/>
            </a:xfrm>
            <a:custGeom>
              <a:avLst/>
              <a:gdLst/>
              <a:ahLst/>
              <a:cxnLst/>
              <a:rect l="l" t="t" r="r" b="b"/>
              <a:pathLst>
                <a:path w="5850" h="655" extrusionOk="0">
                  <a:moveTo>
                    <a:pt x="330" y="0"/>
                  </a:moveTo>
                  <a:cubicBezTo>
                    <a:pt x="148" y="0"/>
                    <a:pt x="0" y="147"/>
                    <a:pt x="0" y="329"/>
                  </a:cubicBezTo>
                  <a:cubicBezTo>
                    <a:pt x="0" y="507"/>
                    <a:pt x="148" y="655"/>
                    <a:pt x="330" y="655"/>
                  </a:cubicBezTo>
                  <a:lnTo>
                    <a:pt x="5523" y="655"/>
                  </a:lnTo>
                  <a:cubicBezTo>
                    <a:pt x="5705" y="655"/>
                    <a:pt x="5849" y="507"/>
                    <a:pt x="5849" y="329"/>
                  </a:cubicBezTo>
                  <a:cubicBezTo>
                    <a:pt x="5849" y="147"/>
                    <a:pt x="5705" y="0"/>
                    <a:pt x="55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79"/>
            <p:cNvSpPr/>
            <p:nvPr/>
          </p:nvSpPr>
          <p:spPr>
            <a:xfrm>
              <a:off x="6798418" y="3797154"/>
              <a:ext cx="119234" cy="590175"/>
            </a:xfrm>
            <a:custGeom>
              <a:avLst/>
              <a:gdLst/>
              <a:ahLst/>
              <a:cxnLst/>
              <a:rect l="l" t="t" r="r" b="b"/>
              <a:pathLst>
                <a:path w="4315" h="21358" extrusionOk="0">
                  <a:moveTo>
                    <a:pt x="1" y="1"/>
                  </a:moveTo>
                  <a:lnTo>
                    <a:pt x="1" y="21225"/>
                  </a:lnTo>
                  <a:cubicBezTo>
                    <a:pt x="1" y="21297"/>
                    <a:pt x="57" y="21358"/>
                    <a:pt x="129" y="21358"/>
                  </a:cubicBezTo>
                  <a:lnTo>
                    <a:pt x="4186" y="21358"/>
                  </a:lnTo>
                  <a:cubicBezTo>
                    <a:pt x="4258" y="21358"/>
                    <a:pt x="4314" y="21297"/>
                    <a:pt x="4314" y="21225"/>
                  </a:cubicBezTo>
                  <a:lnTo>
                    <a:pt x="4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79"/>
            <p:cNvSpPr/>
            <p:nvPr/>
          </p:nvSpPr>
          <p:spPr>
            <a:xfrm>
              <a:off x="6819031" y="4230624"/>
              <a:ext cx="78007" cy="135980"/>
            </a:xfrm>
            <a:custGeom>
              <a:avLst/>
              <a:gdLst/>
              <a:ahLst/>
              <a:cxnLst/>
              <a:rect l="l" t="t" r="r" b="b"/>
              <a:pathLst>
                <a:path w="2823" h="4921" extrusionOk="0">
                  <a:moveTo>
                    <a:pt x="0" y="1"/>
                  </a:moveTo>
                  <a:lnTo>
                    <a:pt x="0" y="3512"/>
                  </a:lnTo>
                  <a:cubicBezTo>
                    <a:pt x="0" y="4288"/>
                    <a:pt x="633" y="4921"/>
                    <a:pt x="1414" y="4921"/>
                  </a:cubicBezTo>
                  <a:cubicBezTo>
                    <a:pt x="2190" y="4921"/>
                    <a:pt x="2823" y="4288"/>
                    <a:pt x="2823" y="3512"/>
                  </a:cubicBezTo>
                  <a:lnTo>
                    <a:pt x="28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79"/>
            <p:cNvSpPr/>
            <p:nvPr/>
          </p:nvSpPr>
          <p:spPr>
            <a:xfrm>
              <a:off x="6777279" y="3786626"/>
              <a:ext cx="161622" cy="18099"/>
            </a:xfrm>
            <a:custGeom>
              <a:avLst/>
              <a:gdLst/>
              <a:ahLst/>
              <a:cxnLst/>
              <a:rect l="l" t="t" r="r" b="b"/>
              <a:pathLst>
                <a:path w="5849" h="655" extrusionOk="0">
                  <a:moveTo>
                    <a:pt x="326" y="0"/>
                  </a:moveTo>
                  <a:cubicBezTo>
                    <a:pt x="144" y="0"/>
                    <a:pt x="0" y="147"/>
                    <a:pt x="0" y="329"/>
                  </a:cubicBezTo>
                  <a:cubicBezTo>
                    <a:pt x="0" y="507"/>
                    <a:pt x="144" y="655"/>
                    <a:pt x="326" y="655"/>
                  </a:cubicBezTo>
                  <a:lnTo>
                    <a:pt x="5519" y="655"/>
                  </a:lnTo>
                  <a:cubicBezTo>
                    <a:pt x="5701" y="655"/>
                    <a:pt x="5848" y="507"/>
                    <a:pt x="5848" y="329"/>
                  </a:cubicBezTo>
                  <a:cubicBezTo>
                    <a:pt x="5848" y="147"/>
                    <a:pt x="5701" y="0"/>
                    <a:pt x="55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79"/>
            <p:cNvSpPr/>
            <p:nvPr/>
          </p:nvSpPr>
          <p:spPr>
            <a:xfrm>
              <a:off x="7171670" y="3797154"/>
              <a:ext cx="119345" cy="590175"/>
            </a:xfrm>
            <a:custGeom>
              <a:avLst/>
              <a:gdLst/>
              <a:ahLst/>
              <a:cxnLst/>
              <a:rect l="l" t="t" r="r" b="b"/>
              <a:pathLst>
                <a:path w="4319" h="21358" extrusionOk="0">
                  <a:moveTo>
                    <a:pt x="0" y="1"/>
                  </a:moveTo>
                  <a:lnTo>
                    <a:pt x="0" y="19199"/>
                  </a:lnTo>
                  <a:cubicBezTo>
                    <a:pt x="0" y="20392"/>
                    <a:pt x="966" y="21358"/>
                    <a:pt x="2159" y="21358"/>
                  </a:cubicBezTo>
                  <a:cubicBezTo>
                    <a:pt x="3348" y="21358"/>
                    <a:pt x="4318" y="20392"/>
                    <a:pt x="4318" y="19199"/>
                  </a:cubicBezTo>
                  <a:lnTo>
                    <a:pt x="431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79"/>
            <p:cNvSpPr/>
            <p:nvPr/>
          </p:nvSpPr>
          <p:spPr>
            <a:xfrm>
              <a:off x="7192394" y="3992598"/>
              <a:ext cx="77896" cy="374006"/>
            </a:xfrm>
            <a:custGeom>
              <a:avLst/>
              <a:gdLst/>
              <a:ahLst/>
              <a:cxnLst/>
              <a:rect l="l" t="t" r="r" b="b"/>
              <a:pathLst>
                <a:path w="2819" h="13535" extrusionOk="0">
                  <a:moveTo>
                    <a:pt x="2818" y="4"/>
                  </a:moveTo>
                  <a:cubicBezTo>
                    <a:pt x="1883" y="8"/>
                    <a:pt x="951" y="1"/>
                    <a:pt x="0" y="34"/>
                  </a:cubicBezTo>
                  <a:lnTo>
                    <a:pt x="0" y="12126"/>
                  </a:lnTo>
                  <a:cubicBezTo>
                    <a:pt x="0" y="12902"/>
                    <a:pt x="633" y="13535"/>
                    <a:pt x="1409" y="13535"/>
                  </a:cubicBezTo>
                  <a:cubicBezTo>
                    <a:pt x="2186" y="13535"/>
                    <a:pt x="2818" y="12902"/>
                    <a:pt x="2818" y="12126"/>
                  </a:cubicBezTo>
                  <a:lnTo>
                    <a:pt x="2818" y="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79"/>
            <p:cNvSpPr/>
            <p:nvPr/>
          </p:nvSpPr>
          <p:spPr>
            <a:xfrm>
              <a:off x="7150504" y="3786626"/>
              <a:ext cx="161650" cy="18099"/>
            </a:xfrm>
            <a:custGeom>
              <a:avLst/>
              <a:gdLst/>
              <a:ahLst/>
              <a:cxnLst/>
              <a:rect l="l" t="t" r="r" b="b"/>
              <a:pathLst>
                <a:path w="5850" h="655" extrusionOk="0">
                  <a:moveTo>
                    <a:pt x="327" y="0"/>
                  </a:moveTo>
                  <a:cubicBezTo>
                    <a:pt x="145" y="0"/>
                    <a:pt x="1" y="147"/>
                    <a:pt x="1" y="329"/>
                  </a:cubicBezTo>
                  <a:cubicBezTo>
                    <a:pt x="1" y="507"/>
                    <a:pt x="145" y="655"/>
                    <a:pt x="327" y="655"/>
                  </a:cubicBezTo>
                  <a:lnTo>
                    <a:pt x="5520" y="655"/>
                  </a:lnTo>
                  <a:cubicBezTo>
                    <a:pt x="5702" y="655"/>
                    <a:pt x="5850" y="507"/>
                    <a:pt x="5850" y="329"/>
                  </a:cubicBezTo>
                  <a:cubicBezTo>
                    <a:pt x="5850" y="147"/>
                    <a:pt x="5702" y="0"/>
                    <a:pt x="5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79"/>
            <p:cNvSpPr/>
            <p:nvPr/>
          </p:nvSpPr>
          <p:spPr>
            <a:xfrm>
              <a:off x="6243650" y="3870767"/>
              <a:ext cx="1228873" cy="666137"/>
            </a:xfrm>
            <a:custGeom>
              <a:avLst/>
              <a:gdLst/>
              <a:ahLst/>
              <a:cxnLst/>
              <a:rect l="l" t="t" r="r" b="b"/>
              <a:pathLst>
                <a:path w="44472" h="24107" extrusionOk="0">
                  <a:moveTo>
                    <a:pt x="43722" y="3288"/>
                  </a:moveTo>
                  <a:lnTo>
                    <a:pt x="43722" y="21823"/>
                  </a:lnTo>
                  <a:lnTo>
                    <a:pt x="747" y="21823"/>
                  </a:lnTo>
                  <a:lnTo>
                    <a:pt x="747" y="3288"/>
                  </a:lnTo>
                  <a:close/>
                  <a:moveTo>
                    <a:pt x="1232" y="1"/>
                  </a:moveTo>
                  <a:cubicBezTo>
                    <a:pt x="550" y="1"/>
                    <a:pt x="1" y="553"/>
                    <a:pt x="1" y="1232"/>
                  </a:cubicBezTo>
                  <a:lnTo>
                    <a:pt x="1" y="24106"/>
                  </a:lnTo>
                  <a:lnTo>
                    <a:pt x="44472" y="24106"/>
                  </a:lnTo>
                  <a:lnTo>
                    <a:pt x="44472" y="1232"/>
                  </a:lnTo>
                  <a:cubicBezTo>
                    <a:pt x="44472" y="553"/>
                    <a:pt x="43919" y="1"/>
                    <a:pt x="43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79"/>
            <p:cNvSpPr/>
            <p:nvPr/>
          </p:nvSpPr>
          <p:spPr>
            <a:xfrm>
              <a:off x="6243650" y="3983701"/>
              <a:ext cx="1228873" cy="553203"/>
            </a:xfrm>
            <a:custGeom>
              <a:avLst/>
              <a:gdLst/>
              <a:ahLst/>
              <a:cxnLst/>
              <a:rect l="l" t="t" r="r" b="b"/>
              <a:pathLst>
                <a:path w="44472" h="20020" extrusionOk="0">
                  <a:moveTo>
                    <a:pt x="44472" y="0"/>
                  </a:moveTo>
                  <a:cubicBezTo>
                    <a:pt x="44233" y="440"/>
                    <a:pt x="43983" y="868"/>
                    <a:pt x="43722" y="1285"/>
                  </a:cubicBezTo>
                  <a:lnTo>
                    <a:pt x="43722" y="17736"/>
                  </a:lnTo>
                  <a:lnTo>
                    <a:pt x="747" y="17736"/>
                  </a:lnTo>
                  <a:lnTo>
                    <a:pt x="747" y="16318"/>
                  </a:lnTo>
                  <a:cubicBezTo>
                    <a:pt x="497" y="16346"/>
                    <a:pt x="247" y="16372"/>
                    <a:pt x="1" y="16395"/>
                  </a:cubicBezTo>
                  <a:lnTo>
                    <a:pt x="1" y="20019"/>
                  </a:lnTo>
                  <a:lnTo>
                    <a:pt x="44472" y="20019"/>
                  </a:lnTo>
                  <a:lnTo>
                    <a:pt x="444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6793" t="11609" r="16241" b="19485"/>
          <a:stretch/>
        </p:blipFill>
        <p:spPr>
          <a:xfrm>
            <a:off x="696090" y="315658"/>
            <a:ext cx="7763154" cy="449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535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9" name="Google Shape;1329;p79"/>
          <p:cNvGrpSpPr/>
          <p:nvPr/>
        </p:nvGrpSpPr>
        <p:grpSpPr>
          <a:xfrm>
            <a:off x="8161983" y="900"/>
            <a:ext cx="802505" cy="2363546"/>
            <a:chOff x="6048200" y="900"/>
            <a:chExt cx="802505" cy="2363546"/>
          </a:xfrm>
        </p:grpSpPr>
        <p:grpSp>
          <p:nvGrpSpPr>
            <p:cNvPr id="1330" name="Google Shape;1330;p79"/>
            <p:cNvGrpSpPr/>
            <p:nvPr/>
          </p:nvGrpSpPr>
          <p:grpSpPr>
            <a:xfrm rot="-5400000">
              <a:off x="6010065" y="1523805"/>
              <a:ext cx="878776" cy="802505"/>
              <a:chOff x="7416265" y="2170505"/>
              <a:chExt cx="878776" cy="802505"/>
            </a:xfrm>
          </p:grpSpPr>
          <p:sp>
            <p:nvSpPr>
              <p:cNvPr id="1331" name="Google Shape;1331;p79"/>
              <p:cNvSpPr/>
              <p:nvPr/>
            </p:nvSpPr>
            <p:spPr>
              <a:xfrm rot="-5400000">
                <a:off x="7414184" y="2190595"/>
                <a:ext cx="784496" cy="780335"/>
              </a:xfrm>
              <a:custGeom>
                <a:avLst/>
                <a:gdLst/>
                <a:ahLst/>
                <a:cxnLst/>
                <a:rect l="l" t="t" r="r" b="b"/>
                <a:pathLst>
                  <a:path w="12065" h="12001" extrusionOk="0">
                    <a:moveTo>
                      <a:pt x="6034" y="0"/>
                    </a:moveTo>
                    <a:cubicBezTo>
                      <a:pt x="2701" y="0"/>
                      <a:pt x="0" y="2303"/>
                      <a:pt x="0" y="5144"/>
                    </a:cubicBezTo>
                    <a:cubicBezTo>
                      <a:pt x="0" y="6936"/>
                      <a:pt x="1079" y="8515"/>
                      <a:pt x="2712" y="9436"/>
                    </a:cubicBezTo>
                    <a:cubicBezTo>
                      <a:pt x="3633" y="9955"/>
                      <a:pt x="4186" y="10943"/>
                      <a:pt x="4186" y="12000"/>
                    </a:cubicBezTo>
                    <a:lnTo>
                      <a:pt x="7878" y="12000"/>
                    </a:lnTo>
                    <a:cubicBezTo>
                      <a:pt x="7878" y="10943"/>
                      <a:pt x="8436" y="9955"/>
                      <a:pt x="9356" y="9436"/>
                    </a:cubicBezTo>
                    <a:cubicBezTo>
                      <a:pt x="10988" y="8515"/>
                      <a:pt x="12065" y="6936"/>
                      <a:pt x="12065" y="5144"/>
                    </a:cubicBezTo>
                    <a:cubicBezTo>
                      <a:pt x="12065" y="2303"/>
                      <a:pt x="9364" y="0"/>
                      <a:pt x="6034" y="0"/>
                    </a:cubicBezTo>
                    <a:close/>
                  </a:path>
                </a:pathLst>
              </a:custGeom>
              <a:solidFill>
                <a:srgbClr val="F1DE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79"/>
              <p:cNvSpPr/>
              <p:nvPr/>
            </p:nvSpPr>
            <p:spPr>
              <a:xfrm rot="-5400000">
                <a:off x="7590362" y="2124177"/>
                <a:ext cx="559909" cy="652566"/>
              </a:xfrm>
              <a:custGeom>
                <a:avLst/>
                <a:gdLst/>
                <a:ahLst/>
                <a:cxnLst/>
                <a:rect l="l" t="t" r="r" b="b"/>
                <a:pathLst>
                  <a:path w="8611" h="10036" extrusionOk="0">
                    <a:moveTo>
                      <a:pt x="7042" y="1"/>
                    </a:moveTo>
                    <a:cubicBezTo>
                      <a:pt x="8610" y="4308"/>
                      <a:pt x="2988" y="6182"/>
                      <a:pt x="0" y="8452"/>
                    </a:cubicBezTo>
                    <a:cubicBezTo>
                      <a:pt x="292" y="8918"/>
                      <a:pt x="455" y="9463"/>
                      <a:pt x="455" y="10035"/>
                    </a:cubicBezTo>
                    <a:lnTo>
                      <a:pt x="4147" y="10035"/>
                    </a:lnTo>
                    <a:cubicBezTo>
                      <a:pt x="4147" y="8978"/>
                      <a:pt x="4705" y="7990"/>
                      <a:pt x="5625" y="7471"/>
                    </a:cubicBezTo>
                    <a:cubicBezTo>
                      <a:pt x="7257" y="6550"/>
                      <a:pt x="8334" y="4971"/>
                      <a:pt x="8334" y="3179"/>
                    </a:cubicBezTo>
                    <a:cubicBezTo>
                      <a:pt x="8334" y="1978"/>
                      <a:pt x="7848" y="876"/>
                      <a:pt x="70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79"/>
              <p:cNvSpPr/>
              <p:nvPr/>
            </p:nvSpPr>
            <p:spPr>
              <a:xfrm rot="-5400000">
                <a:off x="7425140" y="2626343"/>
                <a:ext cx="342539" cy="299038"/>
              </a:xfrm>
              <a:custGeom>
                <a:avLst/>
                <a:gdLst/>
                <a:ahLst/>
                <a:cxnLst/>
                <a:rect l="l" t="t" r="r" b="b"/>
                <a:pathLst>
                  <a:path w="5268" h="4599" extrusionOk="0">
                    <a:moveTo>
                      <a:pt x="4686" y="1"/>
                    </a:moveTo>
                    <a:cubicBezTo>
                      <a:pt x="4664" y="1"/>
                      <a:pt x="4641" y="2"/>
                      <a:pt x="4617" y="6"/>
                    </a:cubicBezTo>
                    <a:cubicBezTo>
                      <a:pt x="2428" y="370"/>
                      <a:pt x="655" y="1998"/>
                      <a:pt x="76" y="4135"/>
                    </a:cubicBezTo>
                    <a:cubicBezTo>
                      <a:pt x="0" y="4416"/>
                      <a:pt x="232" y="4599"/>
                      <a:pt x="456" y="4599"/>
                    </a:cubicBezTo>
                    <a:cubicBezTo>
                      <a:pt x="603" y="4599"/>
                      <a:pt x="748" y="4519"/>
                      <a:pt x="798" y="4335"/>
                    </a:cubicBezTo>
                    <a:cubicBezTo>
                      <a:pt x="1314" y="2430"/>
                      <a:pt x="2875" y="1048"/>
                      <a:pt x="4818" y="730"/>
                    </a:cubicBezTo>
                    <a:cubicBezTo>
                      <a:pt x="5267" y="654"/>
                      <a:pt x="5109" y="1"/>
                      <a:pt x="4686" y="1"/>
                    </a:cubicBezTo>
                    <a:close/>
                  </a:path>
                </a:pathLst>
              </a:custGeom>
              <a:solidFill>
                <a:srgbClr val="FFF1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79"/>
              <p:cNvSpPr/>
              <p:nvPr/>
            </p:nvSpPr>
            <p:spPr>
              <a:xfrm rot="-5400000">
                <a:off x="7795539" y="2839715"/>
                <a:ext cx="104881" cy="118016"/>
              </a:xfrm>
              <a:custGeom>
                <a:avLst/>
                <a:gdLst/>
                <a:ahLst/>
                <a:cxnLst/>
                <a:rect l="l" t="t" r="r" b="b"/>
                <a:pathLst>
                  <a:path w="1613" h="1815" extrusionOk="0">
                    <a:moveTo>
                      <a:pt x="515" y="0"/>
                    </a:moveTo>
                    <a:cubicBezTo>
                      <a:pt x="260" y="0"/>
                      <a:pt x="1" y="271"/>
                      <a:pt x="171" y="560"/>
                    </a:cubicBezTo>
                    <a:cubicBezTo>
                      <a:pt x="380" y="915"/>
                      <a:pt x="588" y="1275"/>
                      <a:pt x="797" y="1635"/>
                    </a:cubicBezTo>
                    <a:cubicBezTo>
                      <a:pt x="872" y="1762"/>
                      <a:pt x="985" y="1814"/>
                      <a:pt x="1098" y="1814"/>
                    </a:cubicBezTo>
                    <a:cubicBezTo>
                      <a:pt x="1354" y="1814"/>
                      <a:pt x="1612" y="1546"/>
                      <a:pt x="1444" y="1256"/>
                    </a:cubicBezTo>
                    <a:cubicBezTo>
                      <a:pt x="1236" y="896"/>
                      <a:pt x="1028" y="541"/>
                      <a:pt x="815" y="181"/>
                    </a:cubicBezTo>
                    <a:cubicBezTo>
                      <a:pt x="741" y="53"/>
                      <a:pt x="628" y="0"/>
                      <a:pt x="515" y="0"/>
                    </a:cubicBezTo>
                    <a:close/>
                  </a:path>
                </a:pathLst>
              </a:custGeom>
              <a:solidFill>
                <a:srgbClr val="FFF1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79"/>
              <p:cNvSpPr/>
              <p:nvPr/>
            </p:nvSpPr>
            <p:spPr>
              <a:xfrm rot="-5400000">
                <a:off x="8056961" y="2516457"/>
                <a:ext cx="347545" cy="12861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1978" extrusionOk="0">
                    <a:moveTo>
                      <a:pt x="988" y="0"/>
                    </a:moveTo>
                    <a:cubicBezTo>
                      <a:pt x="443" y="0"/>
                      <a:pt x="0" y="444"/>
                      <a:pt x="0" y="990"/>
                    </a:cubicBezTo>
                    <a:cubicBezTo>
                      <a:pt x="0" y="1535"/>
                      <a:pt x="443" y="1978"/>
                      <a:pt x="988" y="1978"/>
                    </a:cubicBezTo>
                    <a:lnTo>
                      <a:pt x="4356" y="1978"/>
                    </a:lnTo>
                    <a:cubicBezTo>
                      <a:pt x="4901" y="1978"/>
                      <a:pt x="5345" y="1535"/>
                      <a:pt x="5345" y="990"/>
                    </a:cubicBezTo>
                    <a:cubicBezTo>
                      <a:pt x="5345" y="444"/>
                      <a:pt x="4901" y="0"/>
                      <a:pt x="43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79"/>
              <p:cNvSpPr/>
              <p:nvPr/>
            </p:nvSpPr>
            <p:spPr>
              <a:xfrm rot="-5400000">
                <a:off x="8038234" y="2568475"/>
                <a:ext cx="385323" cy="24383"/>
              </a:xfrm>
              <a:custGeom>
                <a:avLst/>
                <a:gdLst/>
                <a:ahLst/>
                <a:cxnLst/>
                <a:rect l="l" t="t" r="r" b="b"/>
                <a:pathLst>
                  <a:path w="5926" h="375" extrusionOk="0">
                    <a:moveTo>
                      <a:pt x="186" y="0"/>
                    </a:moveTo>
                    <a:cubicBezTo>
                      <a:pt x="85" y="0"/>
                      <a:pt x="1" y="83"/>
                      <a:pt x="1" y="186"/>
                    </a:cubicBezTo>
                    <a:cubicBezTo>
                      <a:pt x="1" y="292"/>
                      <a:pt x="85" y="375"/>
                      <a:pt x="186" y="375"/>
                    </a:cubicBezTo>
                    <a:lnTo>
                      <a:pt x="5739" y="375"/>
                    </a:lnTo>
                    <a:cubicBezTo>
                      <a:pt x="5842" y="375"/>
                      <a:pt x="5926" y="292"/>
                      <a:pt x="5926" y="186"/>
                    </a:cubicBezTo>
                    <a:cubicBezTo>
                      <a:pt x="5926" y="83"/>
                      <a:pt x="5842" y="0"/>
                      <a:pt x="5739" y="0"/>
                    </a:cubicBezTo>
                    <a:close/>
                  </a:path>
                </a:pathLst>
              </a:custGeom>
              <a:solidFill>
                <a:srgbClr val="2384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79"/>
              <p:cNvSpPr/>
              <p:nvPr/>
            </p:nvSpPr>
            <p:spPr>
              <a:xfrm rot="-5400000">
                <a:off x="7903021" y="2474876"/>
                <a:ext cx="275695" cy="203911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3136" extrusionOk="0">
                    <a:moveTo>
                      <a:pt x="1519" y="890"/>
                    </a:moveTo>
                    <a:cubicBezTo>
                      <a:pt x="1606" y="1079"/>
                      <a:pt x="1637" y="1284"/>
                      <a:pt x="1569" y="1469"/>
                    </a:cubicBezTo>
                    <a:cubicBezTo>
                      <a:pt x="1496" y="1420"/>
                      <a:pt x="1459" y="1326"/>
                      <a:pt x="1451" y="1246"/>
                    </a:cubicBezTo>
                    <a:cubicBezTo>
                      <a:pt x="1440" y="1132"/>
                      <a:pt x="1474" y="1019"/>
                      <a:pt x="1519" y="894"/>
                    </a:cubicBezTo>
                    <a:lnTo>
                      <a:pt x="1519" y="890"/>
                    </a:lnTo>
                    <a:close/>
                    <a:moveTo>
                      <a:pt x="2728" y="818"/>
                    </a:moveTo>
                    <a:cubicBezTo>
                      <a:pt x="2732" y="928"/>
                      <a:pt x="2724" y="1041"/>
                      <a:pt x="2720" y="1151"/>
                    </a:cubicBezTo>
                    <a:cubicBezTo>
                      <a:pt x="2713" y="1288"/>
                      <a:pt x="2683" y="1454"/>
                      <a:pt x="2584" y="1508"/>
                    </a:cubicBezTo>
                    <a:cubicBezTo>
                      <a:pt x="2489" y="1310"/>
                      <a:pt x="2573" y="1057"/>
                      <a:pt x="2678" y="890"/>
                    </a:cubicBezTo>
                    <a:cubicBezTo>
                      <a:pt x="2694" y="863"/>
                      <a:pt x="2709" y="840"/>
                      <a:pt x="2728" y="818"/>
                    </a:cubicBezTo>
                    <a:close/>
                    <a:moveTo>
                      <a:pt x="2224" y="0"/>
                    </a:moveTo>
                    <a:cubicBezTo>
                      <a:pt x="2038" y="0"/>
                      <a:pt x="1843" y="93"/>
                      <a:pt x="1701" y="258"/>
                    </a:cubicBezTo>
                    <a:cubicBezTo>
                      <a:pt x="1610" y="359"/>
                      <a:pt x="1546" y="481"/>
                      <a:pt x="1493" y="606"/>
                    </a:cubicBezTo>
                    <a:cubicBezTo>
                      <a:pt x="1394" y="477"/>
                      <a:pt x="1274" y="359"/>
                      <a:pt x="1144" y="269"/>
                    </a:cubicBezTo>
                    <a:cubicBezTo>
                      <a:pt x="1050" y="204"/>
                      <a:pt x="924" y="129"/>
                      <a:pt x="781" y="118"/>
                    </a:cubicBezTo>
                    <a:cubicBezTo>
                      <a:pt x="770" y="117"/>
                      <a:pt x="760" y="116"/>
                      <a:pt x="749" y="116"/>
                    </a:cubicBezTo>
                    <a:cubicBezTo>
                      <a:pt x="446" y="116"/>
                      <a:pt x="210" y="431"/>
                      <a:pt x="144" y="749"/>
                    </a:cubicBezTo>
                    <a:cubicBezTo>
                      <a:pt x="1" y="1428"/>
                      <a:pt x="284" y="2136"/>
                      <a:pt x="633" y="2807"/>
                    </a:cubicBezTo>
                    <a:lnTo>
                      <a:pt x="57" y="2807"/>
                    </a:lnTo>
                    <a:lnTo>
                      <a:pt x="57" y="2931"/>
                    </a:lnTo>
                    <a:lnTo>
                      <a:pt x="842" y="2931"/>
                    </a:lnTo>
                    <a:lnTo>
                      <a:pt x="792" y="2840"/>
                    </a:lnTo>
                    <a:cubicBezTo>
                      <a:pt x="436" y="2163"/>
                      <a:pt x="122" y="1443"/>
                      <a:pt x="265" y="777"/>
                    </a:cubicBezTo>
                    <a:cubicBezTo>
                      <a:pt x="321" y="516"/>
                      <a:pt x="514" y="241"/>
                      <a:pt x="750" y="241"/>
                    </a:cubicBezTo>
                    <a:cubicBezTo>
                      <a:pt x="758" y="241"/>
                      <a:pt x="766" y="242"/>
                      <a:pt x="774" y="242"/>
                    </a:cubicBezTo>
                    <a:cubicBezTo>
                      <a:pt x="887" y="249"/>
                      <a:pt x="993" y="314"/>
                      <a:pt x="1073" y="371"/>
                    </a:cubicBezTo>
                    <a:cubicBezTo>
                      <a:pt x="1213" y="469"/>
                      <a:pt x="1342" y="599"/>
                      <a:pt x="1436" y="746"/>
                    </a:cubicBezTo>
                    <a:cubicBezTo>
                      <a:pt x="1424" y="780"/>
                      <a:pt x="1414" y="818"/>
                      <a:pt x="1402" y="852"/>
                    </a:cubicBezTo>
                    <a:cubicBezTo>
                      <a:pt x="1353" y="989"/>
                      <a:pt x="1314" y="1121"/>
                      <a:pt x="1326" y="1258"/>
                    </a:cubicBezTo>
                    <a:cubicBezTo>
                      <a:pt x="1337" y="1398"/>
                      <a:pt x="1421" y="1564"/>
                      <a:pt x="1580" y="1613"/>
                    </a:cubicBezTo>
                    <a:lnTo>
                      <a:pt x="1629" y="1632"/>
                    </a:lnTo>
                    <a:lnTo>
                      <a:pt x="1655" y="1583"/>
                    </a:lnTo>
                    <a:cubicBezTo>
                      <a:pt x="1788" y="1310"/>
                      <a:pt x="1732" y="999"/>
                      <a:pt x="1576" y="735"/>
                    </a:cubicBezTo>
                    <a:cubicBezTo>
                      <a:pt x="1629" y="590"/>
                      <a:pt x="1697" y="450"/>
                      <a:pt x="1796" y="340"/>
                    </a:cubicBezTo>
                    <a:cubicBezTo>
                      <a:pt x="1913" y="204"/>
                      <a:pt x="2073" y="127"/>
                      <a:pt x="2222" y="127"/>
                    </a:cubicBezTo>
                    <a:cubicBezTo>
                      <a:pt x="2251" y="127"/>
                      <a:pt x="2279" y="130"/>
                      <a:pt x="2307" y="136"/>
                    </a:cubicBezTo>
                    <a:cubicBezTo>
                      <a:pt x="2474" y="170"/>
                      <a:pt x="2622" y="329"/>
                      <a:pt x="2683" y="534"/>
                    </a:cubicBezTo>
                    <a:cubicBezTo>
                      <a:pt x="2694" y="572"/>
                      <a:pt x="2705" y="606"/>
                      <a:pt x="2709" y="644"/>
                    </a:cubicBezTo>
                    <a:cubicBezTo>
                      <a:pt x="2660" y="697"/>
                      <a:pt x="2614" y="758"/>
                      <a:pt x="2573" y="822"/>
                    </a:cubicBezTo>
                    <a:cubicBezTo>
                      <a:pt x="2433" y="1041"/>
                      <a:pt x="2337" y="1368"/>
                      <a:pt x="2501" y="1621"/>
                    </a:cubicBezTo>
                    <a:lnTo>
                      <a:pt x="2527" y="1655"/>
                    </a:lnTo>
                    <a:lnTo>
                      <a:pt x="2569" y="1648"/>
                    </a:lnTo>
                    <a:cubicBezTo>
                      <a:pt x="2683" y="1621"/>
                      <a:pt x="2823" y="1519"/>
                      <a:pt x="2845" y="1159"/>
                    </a:cubicBezTo>
                    <a:cubicBezTo>
                      <a:pt x="2853" y="1011"/>
                      <a:pt x="2860" y="849"/>
                      <a:pt x="2842" y="686"/>
                    </a:cubicBezTo>
                    <a:cubicBezTo>
                      <a:pt x="2970" y="560"/>
                      <a:pt x="3125" y="477"/>
                      <a:pt x="3284" y="443"/>
                    </a:cubicBezTo>
                    <a:cubicBezTo>
                      <a:pt x="3328" y="435"/>
                      <a:pt x="3371" y="431"/>
                      <a:pt x="3414" y="431"/>
                    </a:cubicBezTo>
                    <a:cubicBezTo>
                      <a:pt x="3628" y="431"/>
                      <a:pt x="3833" y="529"/>
                      <a:pt x="3940" y="693"/>
                    </a:cubicBezTo>
                    <a:cubicBezTo>
                      <a:pt x="4106" y="950"/>
                      <a:pt x="4024" y="1303"/>
                      <a:pt x="3947" y="1545"/>
                    </a:cubicBezTo>
                    <a:cubicBezTo>
                      <a:pt x="3910" y="1663"/>
                      <a:pt x="3872" y="1777"/>
                      <a:pt x="3830" y="1894"/>
                    </a:cubicBezTo>
                    <a:cubicBezTo>
                      <a:pt x="3701" y="2261"/>
                      <a:pt x="3569" y="2644"/>
                      <a:pt x="3564" y="3041"/>
                    </a:cubicBezTo>
                    <a:lnTo>
                      <a:pt x="3564" y="3099"/>
                    </a:lnTo>
                    <a:lnTo>
                      <a:pt x="3963" y="3136"/>
                    </a:lnTo>
                    <a:lnTo>
                      <a:pt x="3974" y="3011"/>
                    </a:lnTo>
                    <a:lnTo>
                      <a:pt x="3690" y="2985"/>
                    </a:lnTo>
                    <a:cubicBezTo>
                      <a:pt x="3705" y="2625"/>
                      <a:pt x="3826" y="2277"/>
                      <a:pt x="3947" y="1936"/>
                    </a:cubicBezTo>
                    <a:cubicBezTo>
                      <a:pt x="3989" y="1818"/>
                      <a:pt x="4031" y="1700"/>
                      <a:pt x="4064" y="1583"/>
                    </a:cubicBezTo>
                    <a:cubicBezTo>
                      <a:pt x="4152" y="1318"/>
                      <a:pt x="4239" y="928"/>
                      <a:pt x="4046" y="625"/>
                    </a:cubicBezTo>
                    <a:cubicBezTo>
                      <a:pt x="3917" y="426"/>
                      <a:pt x="3673" y="307"/>
                      <a:pt x="3417" y="307"/>
                    </a:cubicBezTo>
                    <a:cubicBezTo>
                      <a:pt x="3364" y="307"/>
                      <a:pt x="3311" y="312"/>
                      <a:pt x="3258" y="322"/>
                    </a:cubicBezTo>
                    <a:cubicBezTo>
                      <a:pt x="3103" y="352"/>
                      <a:pt x="2947" y="431"/>
                      <a:pt x="2814" y="541"/>
                    </a:cubicBezTo>
                    <a:cubicBezTo>
                      <a:pt x="2811" y="527"/>
                      <a:pt x="2807" y="515"/>
                      <a:pt x="2804" y="499"/>
                    </a:cubicBezTo>
                    <a:cubicBezTo>
                      <a:pt x="2743" y="303"/>
                      <a:pt x="2587" y="72"/>
                      <a:pt x="2334" y="11"/>
                    </a:cubicBezTo>
                    <a:cubicBezTo>
                      <a:pt x="2298" y="4"/>
                      <a:pt x="2261" y="0"/>
                      <a:pt x="2224" y="0"/>
                    </a:cubicBezTo>
                    <a:close/>
                  </a:path>
                </a:pathLst>
              </a:custGeom>
              <a:solidFill>
                <a:srgbClr val="C4B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338" name="Google Shape;1338;p79"/>
            <p:cNvCxnSpPr/>
            <p:nvPr/>
          </p:nvCxnSpPr>
          <p:spPr>
            <a:xfrm>
              <a:off x="6452145" y="900"/>
              <a:ext cx="0" cy="1533900"/>
            </a:xfrm>
            <a:prstGeom prst="straightConnector1">
              <a:avLst/>
            </a:prstGeom>
            <a:noFill/>
            <a:ln w="28575" cap="flat" cmpd="sng">
              <a:solidFill>
                <a:srgbClr val="33898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39" name="Google Shape;1339;p79"/>
          <p:cNvGrpSpPr/>
          <p:nvPr/>
        </p:nvGrpSpPr>
        <p:grpSpPr>
          <a:xfrm>
            <a:off x="6279844" y="3786626"/>
            <a:ext cx="3083300" cy="1356872"/>
            <a:chOff x="4572000" y="3786626"/>
            <a:chExt cx="3083300" cy="1356872"/>
          </a:xfrm>
        </p:grpSpPr>
        <p:sp>
          <p:nvSpPr>
            <p:cNvPr id="1340" name="Google Shape;1340;p79"/>
            <p:cNvSpPr/>
            <p:nvPr/>
          </p:nvSpPr>
          <p:spPr>
            <a:xfrm>
              <a:off x="4572000" y="4356142"/>
              <a:ext cx="2900523" cy="787356"/>
            </a:xfrm>
            <a:custGeom>
              <a:avLst/>
              <a:gdLst/>
              <a:ahLst/>
              <a:cxnLst/>
              <a:rect l="l" t="t" r="r" b="b"/>
              <a:pathLst>
                <a:path w="65471" h="29229" extrusionOk="0">
                  <a:moveTo>
                    <a:pt x="0" y="1"/>
                  </a:moveTo>
                  <a:lnTo>
                    <a:pt x="0" y="29228"/>
                  </a:lnTo>
                  <a:lnTo>
                    <a:pt x="65471" y="29228"/>
                  </a:lnTo>
                  <a:lnTo>
                    <a:pt x="654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79"/>
            <p:cNvSpPr/>
            <p:nvPr/>
          </p:nvSpPr>
          <p:spPr>
            <a:xfrm>
              <a:off x="6053600" y="4482736"/>
              <a:ext cx="1601700" cy="135900"/>
            </a:xfrm>
            <a:prstGeom prst="ellipse">
              <a:avLst/>
            </a:prstGeom>
            <a:solidFill>
              <a:schemeClr val="dk1">
                <a:alpha val="322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79"/>
            <p:cNvSpPr/>
            <p:nvPr/>
          </p:nvSpPr>
          <p:spPr>
            <a:xfrm>
              <a:off x="6425165" y="3797154"/>
              <a:ext cx="119234" cy="590175"/>
            </a:xfrm>
            <a:custGeom>
              <a:avLst/>
              <a:gdLst/>
              <a:ahLst/>
              <a:cxnLst/>
              <a:rect l="l" t="t" r="r" b="b"/>
              <a:pathLst>
                <a:path w="4315" h="21358" extrusionOk="0">
                  <a:moveTo>
                    <a:pt x="0" y="1"/>
                  </a:moveTo>
                  <a:lnTo>
                    <a:pt x="0" y="19199"/>
                  </a:lnTo>
                  <a:cubicBezTo>
                    <a:pt x="0" y="20392"/>
                    <a:pt x="967" y="21358"/>
                    <a:pt x="2156" y="21358"/>
                  </a:cubicBezTo>
                  <a:cubicBezTo>
                    <a:pt x="3349" y="21358"/>
                    <a:pt x="4315" y="20392"/>
                    <a:pt x="4315" y="19199"/>
                  </a:cubicBezTo>
                  <a:lnTo>
                    <a:pt x="4315" y="1"/>
                  </a:ln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79"/>
            <p:cNvSpPr/>
            <p:nvPr/>
          </p:nvSpPr>
          <p:spPr>
            <a:xfrm>
              <a:off x="6445778" y="3817796"/>
              <a:ext cx="77896" cy="548809"/>
            </a:xfrm>
            <a:custGeom>
              <a:avLst/>
              <a:gdLst/>
              <a:ahLst/>
              <a:cxnLst/>
              <a:rect l="l" t="t" r="r" b="b"/>
              <a:pathLst>
                <a:path w="2819" h="19861" extrusionOk="0">
                  <a:moveTo>
                    <a:pt x="1" y="0"/>
                  </a:moveTo>
                  <a:lnTo>
                    <a:pt x="1" y="18452"/>
                  </a:lnTo>
                  <a:cubicBezTo>
                    <a:pt x="1" y="19228"/>
                    <a:pt x="633" y="19861"/>
                    <a:pt x="1410" y="19861"/>
                  </a:cubicBezTo>
                  <a:cubicBezTo>
                    <a:pt x="2190" y="19861"/>
                    <a:pt x="2819" y="19228"/>
                    <a:pt x="2819" y="18452"/>
                  </a:cubicBezTo>
                  <a:lnTo>
                    <a:pt x="2819" y="0"/>
                  </a:ln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79"/>
            <p:cNvSpPr/>
            <p:nvPr/>
          </p:nvSpPr>
          <p:spPr>
            <a:xfrm>
              <a:off x="6403916" y="3786626"/>
              <a:ext cx="161650" cy="18099"/>
            </a:xfrm>
            <a:custGeom>
              <a:avLst/>
              <a:gdLst/>
              <a:ahLst/>
              <a:cxnLst/>
              <a:rect l="l" t="t" r="r" b="b"/>
              <a:pathLst>
                <a:path w="5850" h="655" extrusionOk="0">
                  <a:moveTo>
                    <a:pt x="330" y="0"/>
                  </a:moveTo>
                  <a:cubicBezTo>
                    <a:pt x="148" y="0"/>
                    <a:pt x="0" y="147"/>
                    <a:pt x="0" y="329"/>
                  </a:cubicBezTo>
                  <a:cubicBezTo>
                    <a:pt x="0" y="507"/>
                    <a:pt x="148" y="655"/>
                    <a:pt x="330" y="655"/>
                  </a:cubicBezTo>
                  <a:lnTo>
                    <a:pt x="5523" y="655"/>
                  </a:lnTo>
                  <a:cubicBezTo>
                    <a:pt x="5705" y="655"/>
                    <a:pt x="5849" y="507"/>
                    <a:pt x="5849" y="329"/>
                  </a:cubicBezTo>
                  <a:cubicBezTo>
                    <a:pt x="5849" y="147"/>
                    <a:pt x="5705" y="0"/>
                    <a:pt x="5523" y="0"/>
                  </a:cubicBez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79"/>
            <p:cNvSpPr/>
            <p:nvPr/>
          </p:nvSpPr>
          <p:spPr>
            <a:xfrm>
              <a:off x="6425165" y="3797154"/>
              <a:ext cx="119234" cy="590175"/>
            </a:xfrm>
            <a:custGeom>
              <a:avLst/>
              <a:gdLst/>
              <a:ahLst/>
              <a:cxnLst/>
              <a:rect l="l" t="t" r="r" b="b"/>
              <a:pathLst>
                <a:path w="4315" h="21358" extrusionOk="0">
                  <a:moveTo>
                    <a:pt x="0" y="1"/>
                  </a:moveTo>
                  <a:lnTo>
                    <a:pt x="0" y="19199"/>
                  </a:lnTo>
                  <a:cubicBezTo>
                    <a:pt x="0" y="20392"/>
                    <a:pt x="967" y="21358"/>
                    <a:pt x="2156" y="21358"/>
                  </a:cubicBezTo>
                  <a:cubicBezTo>
                    <a:pt x="3349" y="21358"/>
                    <a:pt x="4315" y="20392"/>
                    <a:pt x="4315" y="19199"/>
                  </a:cubicBezTo>
                  <a:lnTo>
                    <a:pt x="43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79"/>
            <p:cNvSpPr/>
            <p:nvPr/>
          </p:nvSpPr>
          <p:spPr>
            <a:xfrm>
              <a:off x="6445778" y="4030151"/>
              <a:ext cx="77896" cy="343693"/>
            </a:xfrm>
            <a:custGeom>
              <a:avLst/>
              <a:gdLst/>
              <a:ahLst/>
              <a:cxnLst/>
              <a:rect l="l" t="t" r="r" b="b"/>
              <a:pathLst>
                <a:path w="2819" h="12438" extrusionOk="0">
                  <a:moveTo>
                    <a:pt x="2053" y="0"/>
                  </a:moveTo>
                  <a:cubicBezTo>
                    <a:pt x="1489" y="0"/>
                    <a:pt x="934" y="69"/>
                    <a:pt x="396" y="69"/>
                  </a:cubicBezTo>
                  <a:cubicBezTo>
                    <a:pt x="263" y="69"/>
                    <a:pt x="131" y="65"/>
                    <a:pt x="1" y="55"/>
                  </a:cubicBezTo>
                  <a:lnTo>
                    <a:pt x="1" y="11028"/>
                  </a:lnTo>
                  <a:cubicBezTo>
                    <a:pt x="1" y="11805"/>
                    <a:pt x="633" y="12437"/>
                    <a:pt x="1410" y="12437"/>
                  </a:cubicBezTo>
                  <a:cubicBezTo>
                    <a:pt x="2190" y="12437"/>
                    <a:pt x="2819" y="11805"/>
                    <a:pt x="2819" y="11028"/>
                  </a:cubicBezTo>
                  <a:lnTo>
                    <a:pt x="2819" y="55"/>
                  </a:lnTo>
                  <a:cubicBezTo>
                    <a:pt x="2562" y="14"/>
                    <a:pt x="2306" y="0"/>
                    <a:pt x="2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79"/>
            <p:cNvSpPr/>
            <p:nvPr/>
          </p:nvSpPr>
          <p:spPr>
            <a:xfrm>
              <a:off x="6403916" y="3786626"/>
              <a:ext cx="161650" cy="18099"/>
            </a:xfrm>
            <a:custGeom>
              <a:avLst/>
              <a:gdLst/>
              <a:ahLst/>
              <a:cxnLst/>
              <a:rect l="l" t="t" r="r" b="b"/>
              <a:pathLst>
                <a:path w="5850" h="655" extrusionOk="0">
                  <a:moveTo>
                    <a:pt x="330" y="0"/>
                  </a:moveTo>
                  <a:cubicBezTo>
                    <a:pt x="148" y="0"/>
                    <a:pt x="0" y="147"/>
                    <a:pt x="0" y="329"/>
                  </a:cubicBezTo>
                  <a:cubicBezTo>
                    <a:pt x="0" y="507"/>
                    <a:pt x="148" y="655"/>
                    <a:pt x="330" y="655"/>
                  </a:cubicBezTo>
                  <a:lnTo>
                    <a:pt x="5523" y="655"/>
                  </a:lnTo>
                  <a:cubicBezTo>
                    <a:pt x="5705" y="655"/>
                    <a:pt x="5849" y="507"/>
                    <a:pt x="5849" y="329"/>
                  </a:cubicBezTo>
                  <a:cubicBezTo>
                    <a:pt x="5849" y="147"/>
                    <a:pt x="5705" y="0"/>
                    <a:pt x="55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79"/>
            <p:cNvSpPr/>
            <p:nvPr/>
          </p:nvSpPr>
          <p:spPr>
            <a:xfrm>
              <a:off x="6798418" y="3797154"/>
              <a:ext cx="119234" cy="590175"/>
            </a:xfrm>
            <a:custGeom>
              <a:avLst/>
              <a:gdLst/>
              <a:ahLst/>
              <a:cxnLst/>
              <a:rect l="l" t="t" r="r" b="b"/>
              <a:pathLst>
                <a:path w="4315" h="21358" extrusionOk="0">
                  <a:moveTo>
                    <a:pt x="1" y="1"/>
                  </a:moveTo>
                  <a:lnTo>
                    <a:pt x="1" y="21225"/>
                  </a:lnTo>
                  <a:cubicBezTo>
                    <a:pt x="1" y="21297"/>
                    <a:pt x="57" y="21358"/>
                    <a:pt x="129" y="21358"/>
                  </a:cubicBezTo>
                  <a:lnTo>
                    <a:pt x="4186" y="21358"/>
                  </a:lnTo>
                  <a:cubicBezTo>
                    <a:pt x="4258" y="21358"/>
                    <a:pt x="4314" y="21297"/>
                    <a:pt x="4314" y="21225"/>
                  </a:cubicBezTo>
                  <a:lnTo>
                    <a:pt x="4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79"/>
            <p:cNvSpPr/>
            <p:nvPr/>
          </p:nvSpPr>
          <p:spPr>
            <a:xfrm>
              <a:off x="6819031" y="4230624"/>
              <a:ext cx="78007" cy="135980"/>
            </a:xfrm>
            <a:custGeom>
              <a:avLst/>
              <a:gdLst/>
              <a:ahLst/>
              <a:cxnLst/>
              <a:rect l="l" t="t" r="r" b="b"/>
              <a:pathLst>
                <a:path w="2823" h="4921" extrusionOk="0">
                  <a:moveTo>
                    <a:pt x="0" y="1"/>
                  </a:moveTo>
                  <a:lnTo>
                    <a:pt x="0" y="3512"/>
                  </a:lnTo>
                  <a:cubicBezTo>
                    <a:pt x="0" y="4288"/>
                    <a:pt x="633" y="4921"/>
                    <a:pt x="1414" y="4921"/>
                  </a:cubicBezTo>
                  <a:cubicBezTo>
                    <a:pt x="2190" y="4921"/>
                    <a:pt x="2823" y="4288"/>
                    <a:pt x="2823" y="3512"/>
                  </a:cubicBezTo>
                  <a:lnTo>
                    <a:pt x="28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79"/>
            <p:cNvSpPr/>
            <p:nvPr/>
          </p:nvSpPr>
          <p:spPr>
            <a:xfrm>
              <a:off x="6777279" y="3786626"/>
              <a:ext cx="161622" cy="18099"/>
            </a:xfrm>
            <a:custGeom>
              <a:avLst/>
              <a:gdLst/>
              <a:ahLst/>
              <a:cxnLst/>
              <a:rect l="l" t="t" r="r" b="b"/>
              <a:pathLst>
                <a:path w="5849" h="655" extrusionOk="0">
                  <a:moveTo>
                    <a:pt x="326" y="0"/>
                  </a:moveTo>
                  <a:cubicBezTo>
                    <a:pt x="144" y="0"/>
                    <a:pt x="0" y="147"/>
                    <a:pt x="0" y="329"/>
                  </a:cubicBezTo>
                  <a:cubicBezTo>
                    <a:pt x="0" y="507"/>
                    <a:pt x="144" y="655"/>
                    <a:pt x="326" y="655"/>
                  </a:cubicBezTo>
                  <a:lnTo>
                    <a:pt x="5519" y="655"/>
                  </a:lnTo>
                  <a:cubicBezTo>
                    <a:pt x="5701" y="655"/>
                    <a:pt x="5848" y="507"/>
                    <a:pt x="5848" y="329"/>
                  </a:cubicBezTo>
                  <a:cubicBezTo>
                    <a:pt x="5848" y="147"/>
                    <a:pt x="5701" y="0"/>
                    <a:pt x="55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79"/>
            <p:cNvSpPr/>
            <p:nvPr/>
          </p:nvSpPr>
          <p:spPr>
            <a:xfrm>
              <a:off x="7171670" y="3797154"/>
              <a:ext cx="119345" cy="590175"/>
            </a:xfrm>
            <a:custGeom>
              <a:avLst/>
              <a:gdLst/>
              <a:ahLst/>
              <a:cxnLst/>
              <a:rect l="l" t="t" r="r" b="b"/>
              <a:pathLst>
                <a:path w="4319" h="21358" extrusionOk="0">
                  <a:moveTo>
                    <a:pt x="0" y="1"/>
                  </a:moveTo>
                  <a:lnTo>
                    <a:pt x="0" y="19199"/>
                  </a:lnTo>
                  <a:cubicBezTo>
                    <a:pt x="0" y="20392"/>
                    <a:pt x="966" y="21358"/>
                    <a:pt x="2159" y="21358"/>
                  </a:cubicBezTo>
                  <a:cubicBezTo>
                    <a:pt x="3348" y="21358"/>
                    <a:pt x="4318" y="20392"/>
                    <a:pt x="4318" y="19199"/>
                  </a:cubicBezTo>
                  <a:lnTo>
                    <a:pt x="431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79"/>
            <p:cNvSpPr/>
            <p:nvPr/>
          </p:nvSpPr>
          <p:spPr>
            <a:xfrm>
              <a:off x="7192394" y="3992598"/>
              <a:ext cx="77896" cy="374006"/>
            </a:xfrm>
            <a:custGeom>
              <a:avLst/>
              <a:gdLst/>
              <a:ahLst/>
              <a:cxnLst/>
              <a:rect l="l" t="t" r="r" b="b"/>
              <a:pathLst>
                <a:path w="2819" h="13535" extrusionOk="0">
                  <a:moveTo>
                    <a:pt x="2818" y="4"/>
                  </a:moveTo>
                  <a:cubicBezTo>
                    <a:pt x="1883" y="8"/>
                    <a:pt x="951" y="1"/>
                    <a:pt x="0" y="34"/>
                  </a:cubicBezTo>
                  <a:lnTo>
                    <a:pt x="0" y="12126"/>
                  </a:lnTo>
                  <a:cubicBezTo>
                    <a:pt x="0" y="12902"/>
                    <a:pt x="633" y="13535"/>
                    <a:pt x="1409" y="13535"/>
                  </a:cubicBezTo>
                  <a:cubicBezTo>
                    <a:pt x="2186" y="13535"/>
                    <a:pt x="2818" y="12902"/>
                    <a:pt x="2818" y="12126"/>
                  </a:cubicBezTo>
                  <a:lnTo>
                    <a:pt x="2818" y="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79"/>
            <p:cNvSpPr/>
            <p:nvPr/>
          </p:nvSpPr>
          <p:spPr>
            <a:xfrm>
              <a:off x="7150504" y="3786626"/>
              <a:ext cx="161650" cy="18099"/>
            </a:xfrm>
            <a:custGeom>
              <a:avLst/>
              <a:gdLst/>
              <a:ahLst/>
              <a:cxnLst/>
              <a:rect l="l" t="t" r="r" b="b"/>
              <a:pathLst>
                <a:path w="5850" h="655" extrusionOk="0">
                  <a:moveTo>
                    <a:pt x="327" y="0"/>
                  </a:moveTo>
                  <a:cubicBezTo>
                    <a:pt x="145" y="0"/>
                    <a:pt x="1" y="147"/>
                    <a:pt x="1" y="329"/>
                  </a:cubicBezTo>
                  <a:cubicBezTo>
                    <a:pt x="1" y="507"/>
                    <a:pt x="145" y="655"/>
                    <a:pt x="327" y="655"/>
                  </a:cubicBezTo>
                  <a:lnTo>
                    <a:pt x="5520" y="655"/>
                  </a:lnTo>
                  <a:cubicBezTo>
                    <a:pt x="5702" y="655"/>
                    <a:pt x="5850" y="507"/>
                    <a:pt x="5850" y="329"/>
                  </a:cubicBezTo>
                  <a:cubicBezTo>
                    <a:pt x="5850" y="147"/>
                    <a:pt x="5702" y="0"/>
                    <a:pt x="5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79"/>
            <p:cNvSpPr/>
            <p:nvPr/>
          </p:nvSpPr>
          <p:spPr>
            <a:xfrm>
              <a:off x="6243650" y="3870767"/>
              <a:ext cx="1228873" cy="666137"/>
            </a:xfrm>
            <a:custGeom>
              <a:avLst/>
              <a:gdLst/>
              <a:ahLst/>
              <a:cxnLst/>
              <a:rect l="l" t="t" r="r" b="b"/>
              <a:pathLst>
                <a:path w="44472" h="24107" extrusionOk="0">
                  <a:moveTo>
                    <a:pt x="43722" y="3288"/>
                  </a:moveTo>
                  <a:lnTo>
                    <a:pt x="43722" y="21823"/>
                  </a:lnTo>
                  <a:lnTo>
                    <a:pt x="747" y="21823"/>
                  </a:lnTo>
                  <a:lnTo>
                    <a:pt x="747" y="3288"/>
                  </a:lnTo>
                  <a:close/>
                  <a:moveTo>
                    <a:pt x="1232" y="1"/>
                  </a:moveTo>
                  <a:cubicBezTo>
                    <a:pt x="550" y="1"/>
                    <a:pt x="1" y="553"/>
                    <a:pt x="1" y="1232"/>
                  </a:cubicBezTo>
                  <a:lnTo>
                    <a:pt x="1" y="24106"/>
                  </a:lnTo>
                  <a:lnTo>
                    <a:pt x="44472" y="24106"/>
                  </a:lnTo>
                  <a:lnTo>
                    <a:pt x="44472" y="1232"/>
                  </a:lnTo>
                  <a:cubicBezTo>
                    <a:pt x="44472" y="553"/>
                    <a:pt x="43919" y="1"/>
                    <a:pt x="43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79"/>
            <p:cNvSpPr/>
            <p:nvPr/>
          </p:nvSpPr>
          <p:spPr>
            <a:xfrm>
              <a:off x="6243650" y="3983701"/>
              <a:ext cx="1228873" cy="553203"/>
            </a:xfrm>
            <a:custGeom>
              <a:avLst/>
              <a:gdLst/>
              <a:ahLst/>
              <a:cxnLst/>
              <a:rect l="l" t="t" r="r" b="b"/>
              <a:pathLst>
                <a:path w="44472" h="20020" extrusionOk="0">
                  <a:moveTo>
                    <a:pt x="44472" y="0"/>
                  </a:moveTo>
                  <a:cubicBezTo>
                    <a:pt x="44233" y="440"/>
                    <a:pt x="43983" y="868"/>
                    <a:pt x="43722" y="1285"/>
                  </a:cubicBezTo>
                  <a:lnTo>
                    <a:pt x="43722" y="17736"/>
                  </a:lnTo>
                  <a:lnTo>
                    <a:pt x="747" y="17736"/>
                  </a:lnTo>
                  <a:lnTo>
                    <a:pt x="747" y="16318"/>
                  </a:lnTo>
                  <a:cubicBezTo>
                    <a:pt x="497" y="16346"/>
                    <a:pt x="247" y="16372"/>
                    <a:pt x="1" y="16395"/>
                  </a:cubicBezTo>
                  <a:lnTo>
                    <a:pt x="1" y="20019"/>
                  </a:lnTo>
                  <a:lnTo>
                    <a:pt x="44472" y="20019"/>
                  </a:lnTo>
                  <a:lnTo>
                    <a:pt x="444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762580" y="2110085"/>
            <a:ext cx="56188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Дякую</a:t>
            </a:r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за </a:t>
            </a:r>
            <a:r>
              <a:rPr lang="ru-RU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увагу</a:t>
            </a:r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0583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55776" y="15220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Arial Black" panose="020B0A04020102020204" pitchFamily="34" charset="0"/>
              </a:rPr>
              <a:t>Керівники </a:t>
            </a:r>
            <a:r>
              <a:rPr lang="uk-UA" sz="2800" dirty="0" err="1" smtClean="0">
                <a:latin typeface="Arial Black" panose="020B0A04020102020204" pitchFamily="34" charset="0"/>
              </a:rPr>
              <a:t>проєкту</a:t>
            </a:r>
            <a:r>
              <a:rPr lang="uk-UA" sz="2800" dirty="0" smtClean="0">
                <a:latin typeface="Arial Black" panose="020B0A04020102020204" pitchFamily="34" charset="0"/>
              </a:rPr>
              <a:t>:</a:t>
            </a:r>
            <a:endParaRPr lang="uk-UA" sz="2800" dirty="0">
              <a:latin typeface="Arial Black" panose="020B0A04020102020204" pitchFamily="34" charset="0"/>
            </a:endParaRPr>
          </a:p>
        </p:txBody>
      </p:sp>
      <p:pic>
        <p:nvPicPr>
          <p:cNvPr id="1026" name="Picture 2" descr="https://sch20.edu.vn.ua/uploads/tiger-15714164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71" y="616553"/>
            <a:ext cx="1758533" cy="173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ch20.edu.vn.ua/uploads/tiger-157141620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3"/>
          <a:stretch/>
        </p:blipFill>
        <p:spPr bwMode="auto">
          <a:xfrm>
            <a:off x="149171" y="3075806"/>
            <a:ext cx="1992711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563638"/>
            <a:ext cx="1658144" cy="2021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24100" y="618242"/>
            <a:ext cx="4304084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Слушний Олег Миколайович</a:t>
            </a:r>
            <a:endParaRPr lang="uk-UA" sz="1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36428" y="992436"/>
            <a:ext cx="49263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latin typeface="Arial Black" panose="020B0A04020102020204" pitchFamily="34" charset="0"/>
              </a:rPr>
              <a:t>директор закладу, вчитель інформатики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48236" y="1598712"/>
            <a:ext cx="4304084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Шаповал Ярослав Юрійович</a:t>
            </a:r>
            <a:endParaRPr lang="uk-UA" sz="1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03848" y="1968044"/>
            <a:ext cx="31710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 smtClean="0">
                <a:latin typeface="Arial Black" panose="020B0A04020102020204" pitchFamily="34" charset="0"/>
              </a:rPr>
              <a:t>вчитель хімії та географії</a:t>
            </a:r>
            <a:endParaRPr lang="uk-UA" sz="1600" dirty="0">
              <a:latin typeface="Arial Black" panose="020B0A04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96378" y="3066827"/>
            <a:ext cx="4823894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Наконечний Олег Олександрович</a:t>
            </a:r>
            <a:endParaRPr lang="uk-UA" sz="1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339753" y="3415446"/>
            <a:ext cx="4680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>
                <a:latin typeface="Arial Black" panose="020B0A04020102020204" pitchFamily="34" charset="0"/>
              </a:rPr>
              <a:t>Заступник директора з НВР, вчитель інформатики</a:t>
            </a:r>
            <a:endParaRPr lang="uk-UA" sz="16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86" y="699542"/>
            <a:ext cx="2916323" cy="1944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9712" y="-2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Сучасні виклики </a:t>
            </a:r>
            <a:r>
              <a:rPr lang="uk-UA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(хімічної) </a:t>
            </a: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освіти</a:t>
            </a:r>
            <a:endParaRPr lang="uk-UA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4"/>
          <a:stretch/>
        </p:blipFill>
        <p:spPr bwMode="auto">
          <a:xfrm>
            <a:off x="3635896" y="2794363"/>
            <a:ext cx="3160123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tit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33" y="2643757"/>
            <a:ext cx="3064235" cy="2661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592" y="547645"/>
            <a:ext cx="2804709" cy="2248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oogle Shape;908;p60"/>
          <p:cNvGrpSpPr/>
          <p:nvPr/>
        </p:nvGrpSpPr>
        <p:grpSpPr>
          <a:xfrm>
            <a:off x="6477153" y="3095038"/>
            <a:ext cx="2837792" cy="2101385"/>
            <a:chOff x="6091468" y="2997790"/>
            <a:chExt cx="2837792" cy="2101385"/>
          </a:xfrm>
        </p:grpSpPr>
        <p:sp>
          <p:nvSpPr>
            <p:cNvPr id="24" name="Google Shape;909;p60"/>
            <p:cNvSpPr/>
            <p:nvPr/>
          </p:nvSpPr>
          <p:spPr>
            <a:xfrm>
              <a:off x="7503959" y="4600853"/>
              <a:ext cx="1425300" cy="87600"/>
            </a:xfrm>
            <a:prstGeom prst="ellipse">
              <a:avLst/>
            </a:prstGeom>
            <a:solidFill>
              <a:schemeClr val="dk1">
                <a:alpha val="322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10;p60"/>
            <p:cNvSpPr/>
            <p:nvPr/>
          </p:nvSpPr>
          <p:spPr>
            <a:xfrm>
              <a:off x="7919336" y="4288335"/>
              <a:ext cx="153437" cy="350517"/>
            </a:xfrm>
            <a:custGeom>
              <a:avLst/>
              <a:gdLst/>
              <a:ahLst/>
              <a:cxnLst/>
              <a:rect l="l" t="t" r="r" b="b"/>
              <a:pathLst>
                <a:path w="3449" h="7879" extrusionOk="0">
                  <a:moveTo>
                    <a:pt x="247" y="0"/>
                  </a:moveTo>
                  <a:cubicBezTo>
                    <a:pt x="109" y="0"/>
                    <a:pt x="0" y="110"/>
                    <a:pt x="0" y="247"/>
                  </a:cubicBezTo>
                  <a:lnTo>
                    <a:pt x="0" y="7879"/>
                  </a:lnTo>
                  <a:lnTo>
                    <a:pt x="3449" y="7879"/>
                  </a:lnTo>
                  <a:lnTo>
                    <a:pt x="3449" y="247"/>
                  </a:lnTo>
                  <a:cubicBezTo>
                    <a:pt x="3449" y="110"/>
                    <a:pt x="3340" y="0"/>
                    <a:pt x="32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11;p60"/>
            <p:cNvSpPr/>
            <p:nvPr/>
          </p:nvSpPr>
          <p:spPr>
            <a:xfrm>
              <a:off x="7922050" y="3240248"/>
              <a:ext cx="160644" cy="49114"/>
            </a:xfrm>
            <a:custGeom>
              <a:avLst/>
              <a:gdLst/>
              <a:ahLst/>
              <a:cxnLst/>
              <a:rect l="l" t="t" r="r" b="b"/>
              <a:pathLst>
                <a:path w="3611" h="1104" extrusionOk="0">
                  <a:moveTo>
                    <a:pt x="1" y="0"/>
                  </a:moveTo>
                  <a:lnTo>
                    <a:pt x="1" y="1104"/>
                  </a:lnTo>
                  <a:cubicBezTo>
                    <a:pt x="1185" y="833"/>
                    <a:pt x="2406" y="727"/>
                    <a:pt x="3611" y="569"/>
                  </a:cubicBezTo>
                  <a:lnTo>
                    <a:pt x="3611" y="0"/>
                  </a:lnTo>
                  <a:close/>
                </a:path>
              </a:pathLst>
            </a:custGeom>
            <a:solidFill>
              <a:srgbClr val="D4D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12;p60"/>
            <p:cNvSpPr/>
            <p:nvPr/>
          </p:nvSpPr>
          <p:spPr>
            <a:xfrm>
              <a:off x="7719050" y="3373445"/>
              <a:ext cx="566637" cy="643022"/>
            </a:xfrm>
            <a:custGeom>
              <a:avLst/>
              <a:gdLst/>
              <a:ahLst/>
              <a:cxnLst/>
              <a:rect l="l" t="t" r="r" b="b"/>
              <a:pathLst>
                <a:path w="12737" h="14454" extrusionOk="0">
                  <a:moveTo>
                    <a:pt x="8174" y="1"/>
                  </a:moveTo>
                  <a:cubicBezTo>
                    <a:pt x="6982" y="361"/>
                    <a:pt x="5797" y="744"/>
                    <a:pt x="4564" y="929"/>
                  </a:cubicBezTo>
                  <a:lnTo>
                    <a:pt x="4564" y="1980"/>
                  </a:lnTo>
                  <a:cubicBezTo>
                    <a:pt x="1925" y="2758"/>
                    <a:pt x="1" y="5198"/>
                    <a:pt x="1" y="8089"/>
                  </a:cubicBezTo>
                  <a:cubicBezTo>
                    <a:pt x="1" y="11604"/>
                    <a:pt x="2854" y="14453"/>
                    <a:pt x="6368" y="14453"/>
                  </a:cubicBezTo>
                  <a:cubicBezTo>
                    <a:pt x="9887" y="14453"/>
                    <a:pt x="12737" y="11604"/>
                    <a:pt x="12737" y="8089"/>
                  </a:cubicBezTo>
                  <a:cubicBezTo>
                    <a:pt x="12737" y="5198"/>
                    <a:pt x="10812" y="2758"/>
                    <a:pt x="8174" y="1980"/>
                  </a:cubicBezTo>
                  <a:lnTo>
                    <a:pt x="817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13;p60"/>
            <p:cNvSpPr/>
            <p:nvPr/>
          </p:nvSpPr>
          <p:spPr>
            <a:xfrm>
              <a:off x="7922050" y="3335052"/>
              <a:ext cx="160644" cy="79722"/>
            </a:xfrm>
            <a:custGeom>
              <a:avLst/>
              <a:gdLst/>
              <a:ahLst/>
              <a:cxnLst/>
              <a:rect l="l" t="t" r="r" b="b"/>
              <a:pathLst>
                <a:path w="3611" h="1792" extrusionOk="0">
                  <a:moveTo>
                    <a:pt x="1823" y="0"/>
                  </a:moveTo>
                  <a:cubicBezTo>
                    <a:pt x="1215" y="0"/>
                    <a:pt x="607" y="22"/>
                    <a:pt x="1" y="86"/>
                  </a:cubicBezTo>
                  <a:lnTo>
                    <a:pt x="1" y="1792"/>
                  </a:lnTo>
                  <a:cubicBezTo>
                    <a:pt x="1234" y="1607"/>
                    <a:pt x="2419" y="1224"/>
                    <a:pt x="3611" y="864"/>
                  </a:cubicBezTo>
                  <a:lnTo>
                    <a:pt x="3611" y="45"/>
                  </a:lnTo>
                  <a:cubicBezTo>
                    <a:pt x="3015" y="21"/>
                    <a:pt x="2419" y="0"/>
                    <a:pt x="1823" y="0"/>
                  </a:cubicBezTo>
                  <a:close/>
                </a:path>
              </a:pathLst>
            </a:custGeom>
            <a:solidFill>
              <a:srgbClr val="D4D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14;p60"/>
            <p:cNvSpPr/>
            <p:nvPr/>
          </p:nvSpPr>
          <p:spPr>
            <a:xfrm>
              <a:off x="7922050" y="3265562"/>
              <a:ext cx="160644" cy="73315"/>
            </a:xfrm>
            <a:custGeom>
              <a:avLst/>
              <a:gdLst/>
              <a:ahLst/>
              <a:cxnLst/>
              <a:rect l="l" t="t" r="r" b="b"/>
              <a:pathLst>
                <a:path w="3611" h="1648" extrusionOk="0">
                  <a:moveTo>
                    <a:pt x="3611" y="0"/>
                  </a:moveTo>
                  <a:cubicBezTo>
                    <a:pt x="2406" y="158"/>
                    <a:pt x="1185" y="264"/>
                    <a:pt x="1" y="535"/>
                  </a:cubicBezTo>
                  <a:lnTo>
                    <a:pt x="1" y="1648"/>
                  </a:lnTo>
                  <a:cubicBezTo>
                    <a:pt x="607" y="1584"/>
                    <a:pt x="1215" y="1562"/>
                    <a:pt x="1823" y="1562"/>
                  </a:cubicBezTo>
                  <a:cubicBezTo>
                    <a:pt x="2419" y="1562"/>
                    <a:pt x="3015" y="1583"/>
                    <a:pt x="3611" y="1607"/>
                  </a:cubicBezTo>
                  <a:lnTo>
                    <a:pt x="36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15;p60"/>
            <p:cNvSpPr/>
            <p:nvPr/>
          </p:nvSpPr>
          <p:spPr>
            <a:xfrm>
              <a:off x="7737157" y="3651182"/>
              <a:ext cx="530380" cy="347136"/>
            </a:xfrm>
            <a:custGeom>
              <a:avLst/>
              <a:gdLst/>
              <a:ahLst/>
              <a:cxnLst/>
              <a:rect l="l" t="t" r="r" b="b"/>
              <a:pathLst>
                <a:path w="11922" h="7803" extrusionOk="0">
                  <a:moveTo>
                    <a:pt x="2606" y="1"/>
                  </a:moveTo>
                  <a:cubicBezTo>
                    <a:pt x="1760" y="1"/>
                    <a:pt x="919" y="172"/>
                    <a:pt x="155" y="513"/>
                  </a:cubicBezTo>
                  <a:cubicBezTo>
                    <a:pt x="56" y="942"/>
                    <a:pt x="1" y="1386"/>
                    <a:pt x="1" y="1846"/>
                  </a:cubicBezTo>
                  <a:cubicBezTo>
                    <a:pt x="1" y="5131"/>
                    <a:pt x="2677" y="7803"/>
                    <a:pt x="5961" y="7803"/>
                  </a:cubicBezTo>
                  <a:cubicBezTo>
                    <a:pt x="9247" y="7803"/>
                    <a:pt x="11922" y="5131"/>
                    <a:pt x="11922" y="1846"/>
                  </a:cubicBezTo>
                  <a:cubicBezTo>
                    <a:pt x="11922" y="1383"/>
                    <a:pt x="11868" y="934"/>
                    <a:pt x="11768" y="503"/>
                  </a:cubicBezTo>
                  <a:cubicBezTo>
                    <a:pt x="11107" y="777"/>
                    <a:pt x="10463" y="1095"/>
                    <a:pt x="9846" y="1325"/>
                  </a:cubicBezTo>
                  <a:cubicBezTo>
                    <a:pt x="9495" y="1421"/>
                    <a:pt x="9153" y="1462"/>
                    <a:pt x="8820" y="1462"/>
                  </a:cubicBezTo>
                  <a:cubicBezTo>
                    <a:pt x="7025" y="1462"/>
                    <a:pt x="5450" y="276"/>
                    <a:pt x="3732" y="102"/>
                  </a:cubicBezTo>
                  <a:cubicBezTo>
                    <a:pt x="3360" y="35"/>
                    <a:pt x="2982" y="1"/>
                    <a:pt x="26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16;p60"/>
            <p:cNvSpPr/>
            <p:nvPr/>
          </p:nvSpPr>
          <p:spPr>
            <a:xfrm>
              <a:off x="7895846" y="3236022"/>
              <a:ext cx="213095" cy="14636"/>
            </a:xfrm>
            <a:custGeom>
              <a:avLst/>
              <a:gdLst/>
              <a:ahLst/>
              <a:cxnLst/>
              <a:rect l="l" t="t" r="r" b="b"/>
              <a:pathLst>
                <a:path w="4790" h="329" extrusionOk="0">
                  <a:moveTo>
                    <a:pt x="0" y="0"/>
                  </a:moveTo>
                  <a:lnTo>
                    <a:pt x="0" y="95"/>
                  </a:lnTo>
                  <a:cubicBezTo>
                    <a:pt x="0" y="226"/>
                    <a:pt x="106" y="329"/>
                    <a:pt x="236" y="329"/>
                  </a:cubicBezTo>
                  <a:lnTo>
                    <a:pt x="4557" y="329"/>
                  </a:lnTo>
                  <a:cubicBezTo>
                    <a:pt x="4686" y="329"/>
                    <a:pt x="4789" y="226"/>
                    <a:pt x="4789" y="95"/>
                  </a:cubicBezTo>
                  <a:lnTo>
                    <a:pt x="47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17;p60"/>
            <p:cNvSpPr/>
            <p:nvPr/>
          </p:nvSpPr>
          <p:spPr>
            <a:xfrm>
              <a:off x="7897804" y="3510912"/>
              <a:ext cx="89642" cy="89642"/>
            </a:xfrm>
            <a:custGeom>
              <a:avLst/>
              <a:gdLst/>
              <a:ahLst/>
              <a:cxnLst/>
              <a:rect l="l" t="t" r="r" b="b"/>
              <a:pathLst>
                <a:path w="2015" h="2015" extrusionOk="0">
                  <a:moveTo>
                    <a:pt x="1008" y="0"/>
                  </a:moveTo>
                  <a:cubicBezTo>
                    <a:pt x="453" y="0"/>
                    <a:pt x="1" y="453"/>
                    <a:pt x="1" y="1008"/>
                  </a:cubicBezTo>
                  <a:cubicBezTo>
                    <a:pt x="1" y="1562"/>
                    <a:pt x="453" y="2015"/>
                    <a:pt x="1008" y="2015"/>
                  </a:cubicBezTo>
                  <a:cubicBezTo>
                    <a:pt x="1566" y="2015"/>
                    <a:pt x="2015" y="1562"/>
                    <a:pt x="2015" y="1008"/>
                  </a:cubicBezTo>
                  <a:cubicBezTo>
                    <a:pt x="2015" y="453"/>
                    <a:pt x="1566" y="0"/>
                    <a:pt x="10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18;p60"/>
            <p:cNvSpPr/>
            <p:nvPr/>
          </p:nvSpPr>
          <p:spPr>
            <a:xfrm>
              <a:off x="8029489" y="3480126"/>
              <a:ext cx="25180" cy="25180"/>
            </a:xfrm>
            <a:custGeom>
              <a:avLst/>
              <a:gdLst/>
              <a:ahLst/>
              <a:cxnLst/>
              <a:rect l="l" t="t" r="r" b="b"/>
              <a:pathLst>
                <a:path w="566" h="566" extrusionOk="0">
                  <a:moveTo>
                    <a:pt x="282" y="1"/>
                  </a:moveTo>
                  <a:cubicBezTo>
                    <a:pt x="127" y="1"/>
                    <a:pt x="0" y="128"/>
                    <a:pt x="0" y="281"/>
                  </a:cubicBezTo>
                  <a:cubicBezTo>
                    <a:pt x="0" y="439"/>
                    <a:pt x="127" y="566"/>
                    <a:pt x="282" y="566"/>
                  </a:cubicBezTo>
                  <a:cubicBezTo>
                    <a:pt x="439" y="566"/>
                    <a:pt x="566" y="439"/>
                    <a:pt x="566" y="281"/>
                  </a:cubicBezTo>
                  <a:cubicBezTo>
                    <a:pt x="566" y="128"/>
                    <a:pt x="439" y="1"/>
                    <a:pt x="2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19;p60"/>
            <p:cNvSpPr/>
            <p:nvPr/>
          </p:nvSpPr>
          <p:spPr>
            <a:xfrm>
              <a:off x="8046217" y="3578133"/>
              <a:ext cx="128836" cy="128836"/>
            </a:xfrm>
            <a:custGeom>
              <a:avLst/>
              <a:gdLst/>
              <a:ahLst/>
              <a:cxnLst/>
              <a:rect l="l" t="t" r="r" b="b"/>
              <a:pathLst>
                <a:path w="2896" h="2896" extrusionOk="0">
                  <a:moveTo>
                    <a:pt x="1450" y="0"/>
                  </a:moveTo>
                  <a:cubicBezTo>
                    <a:pt x="649" y="0"/>
                    <a:pt x="1" y="648"/>
                    <a:pt x="1" y="1449"/>
                  </a:cubicBezTo>
                  <a:cubicBezTo>
                    <a:pt x="1" y="2247"/>
                    <a:pt x="649" y="2895"/>
                    <a:pt x="1450" y="2895"/>
                  </a:cubicBezTo>
                  <a:cubicBezTo>
                    <a:pt x="2249" y="2895"/>
                    <a:pt x="2896" y="2247"/>
                    <a:pt x="2896" y="1449"/>
                  </a:cubicBezTo>
                  <a:cubicBezTo>
                    <a:pt x="2896" y="648"/>
                    <a:pt x="2249" y="0"/>
                    <a:pt x="14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20;p60"/>
            <p:cNvSpPr/>
            <p:nvPr/>
          </p:nvSpPr>
          <p:spPr>
            <a:xfrm>
              <a:off x="8010003" y="3151406"/>
              <a:ext cx="20153" cy="20153"/>
            </a:xfrm>
            <a:custGeom>
              <a:avLst/>
              <a:gdLst/>
              <a:ahLst/>
              <a:cxnLst/>
              <a:rect l="l" t="t" r="r" b="b"/>
              <a:pathLst>
                <a:path w="453" h="453" extrusionOk="0">
                  <a:moveTo>
                    <a:pt x="226" y="0"/>
                  </a:moveTo>
                  <a:cubicBezTo>
                    <a:pt x="103" y="0"/>
                    <a:pt x="0" y="103"/>
                    <a:pt x="0" y="227"/>
                  </a:cubicBezTo>
                  <a:cubicBezTo>
                    <a:pt x="0" y="353"/>
                    <a:pt x="103" y="453"/>
                    <a:pt x="226" y="453"/>
                  </a:cubicBezTo>
                  <a:cubicBezTo>
                    <a:pt x="350" y="453"/>
                    <a:pt x="452" y="353"/>
                    <a:pt x="452" y="227"/>
                  </a:cubicBezTo>
                  <a:cubicBezTo>
                    <a:pt x="452" y="103"/>
                    <a:pt x="350" y="0"/>
                    <a:pt x="2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21;p60"/>
            <p:cNvSpPr/>
            <p:nvPr/>
          </p:nvSpPr>
          <p:spPr>
            <a:xfrm>
              <a:off x="7919736" y="3064522"/>
              <a:ext cx="63617" cy="63617"/>
            </a:xfrm>
            <a:custGeom>
              <a:avLst/>
              <a:gdLst/>
              <a:ahLst/>
              <a:cxnLst/>
              <a:rect l="l" t="t" r="r" b="b"/>
              <a:pathLst>
                <a:path w="1430" h="1430" extrusionOk="0">
                  <a:moveTo>
                    <a:pt x="714" y="1"/>
                  </a:moveTo>
                  <a:cubicBezTo>
                    <a:pt x="320" y="1"/>
                    <a:pt x="1" y="323"/>
                    <a:pt x="1" y="717"/>
                  </a:cubicBezTo>
                  <a:cubicBezTo>
                    <a:pt x="1" y="1111"/>
                    <a:pt x="320" y="1430"/>
                    <a:pt x="714" y="1430"/>
                  </a:cubicBezTo>
                  <a:cubicBezTo>
                    <a:pt x="1111" y="1430"/>
                    <a:pt x="1430" y="1111"/>
                    <a:pt x="1430" y="717"/>
                  </a:cubicBezTo>
                  <a:cubicBezTo>
                    <a:pt x="1430" y="323"/>
                    <a:pt x="1111" y="1"/>
                    <a:pt x="7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22;p60"/>
            <p:cNvSpPr/>
            <p:nvPr/>
          </p:nvSpPr>
          <p:spPr>
            <a:xfrm>
              <a:off x="7993365" y="2997790"/>
              <a:ext cx="26737" cy="26692"/>
            </a:xfrm>
            <a:custGeom>
              <a:avLst/>
              <a:gdLst/>
              <a:ahLst/>
              <a:cxnLst/>
              <a:rect l="l" t="t" r="r" b="b"/>
              <a:pathLst>
                <a:path w="601" h="600" extrusionOk="0">
                  <a:moveTo>
                    <a:pt x="299" y="0"/>
                  </a:moveTo>
                  <a:cubicBezTo>
                    <a:pt x="134" y="0"/>
                    <a:pt x="1" y="134"/>
                    <a:pt x="1" y="299"/>
                  </a:cubicBezTo>
                  <a:cubicBezTo>
                    <a:pt x="1" y="467"/>
                    <a:pt x="134" y="600"/>
                    <a:pt x="299" y="600"/>
                  </a:cubicBezTo>
                  <a:cubicBezTo>
                    <a:pt x="466" y="600"/>
                    <a:pt x="600" y="467"/>
                    <a:pt x="600" y="299"/>
                  </a:cubicBezTo>
                  <a:cubicBezTo>
                    <a:pt x="600" y="134"/>
                    <a:pt x="466" y="0"/>
                    <a:pt x="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23;p60"/>
            <p:cNvSpPr/>
            <p:nvPr/>
          </p:nvSpPr>
          <p:spPr>
            <a:xfrm>
              <a:off x="8276977" y="4529414"/>
              <a:ext cx="299668" cy="109751"/>
            </a:xfrm>
            <a:custGeom>
              <a:avLst/>
              <a:gdLst/>
              <a:ahLst/>
              <a:cxnLst/>
              <a:rect l="l" t="t" r="r" b="b"/>
              <a:pathLst>
                <a:path w="6736" h="2467" extrusionOk="0">
                  <a:moveTo>
                    <a:pt x="2834" y="0"/>
                  </a:moveTo>
                  <a:lnTo>
                    <a:pt x="141" y="2128"/>
                  </a:lnTo>
                  <a:cubicBezTo>
                    <a:pt x="1" y="2237"/>
                    <a:pt x="80" y="2467"/>
                    <a:pt x="261" y="2467"/>
                  </a:cubicBezTo>
                  <a:lnTo>
                    <a:pt x="6475" y="2467"/>
                  </a:lnTo>
                  <a:cubicBezTo>
                    <a:pt x="6657" y="2467"/>
                    <a:pt x="6735" y="2237"/>
                    <a:pt x="6595" y="2128"/>
                  </a:cubicBezTo>
                  <a:lnTo>
                    <a:pt x="39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24;p60"/>
            <p:cNvSpPr/>
            <p:nvPr/>
          </p:nvSpPr>
          <p:spPr>
            <a:xfrm>
              <a:off x="8401633" y="3329268"/>
              <a:ext cx="49426" cy="47869"/>
            </a:xfrm>
            <a:custGeom>
              <a:avLst/>
              <a:gdLst/>
              <a:ahLst/>
              <a:cxnLst/>
              <a:rect l="l" t="t" r="r" b="b"/>
              <a:pathLst>
                <a:path w="1111" h="1076" extrusionOk="0">
                  <a:moveTo>
                    <a:pt x="1111" y="1"/>
                  </a:moveTo>
                  <a:cubicBezTo>
                    <a:pt x="741" y="1"/>
                    <a:pt x="371" y="1"/>
                    <a:pt x="1" y="38"/>
                  </a:cubicBezTo>
                  <a:lnTo>
                    <a:pt x="1" y="1076"/>
                  </a:lnTo>
                  <a:cubicBezTo>
                    <a:pt x="371" y="994"/>
                    <a:pt x="741" y="915"/>
                    <a:pt x="1111" y="833"/>
                  </a:cubicBezTo>
                  <a:lnTo>
                    <a:pt x="1111" y="1"/>
                  </a:lnTo>
                  <a:close/>
                </a:path>
              </a:pathLst>
            </a:custGeom>
            <a:solidFill>
              <a:srgbClr val="203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25;p60"/>
            <p:cNvSpPr/>
            <p:nvPr/>
          </p:nvSpPr>
          <p:spPr>
            <a:xfrm>
              <a:off x="8401633" y="3366282"/>
              <a:ext cx="49426" cy="1215888"/>
            </a:xfrm>
            <a:custGeom>
              <a:avLst/>
              <a:gdLst/>
              <a:ahLst/>
              <a:cxnLst/>
              <a:rect l="l" t="t" r="r" b="b"/>
              <a:pathLst>
                <a:path w="1111" h="27331" extrusionOk="0">
                  <a:moveTo>
                    <a:pt x="1111" y="1"/>
                  </a:moveTo>
                  <a:cubicBezTo>
                    <a:pt x="741" y="83"/>
                    <a:pt x="371" y="162"/>
                    <a:pt x="1" y="244"/>
                  </a:cubicBezTo>
                  <a:lnTo>
                    <a:pt x="1" y="27331"/>
                  </a:lnTo>
                  <a:lnTo>
                    <a:pt x="1111" y="27331"/>
                  </a:lnTo>
                  <a:lnTo>
                    <a:pt x="11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26;p60"/>
            <p:cNvSpPr/>
            <p:nvPr/>
          </p:nvSpPr>
          <p:spPr>
            <a:xfrm>
              <a:off x="8401633" y="3224099"/>
              <a:ext cx="49426" cy="106903"/>
            </a:xfrm>
            <a:custGeom>
              <a:avLst/>
              <a:gdLst/>
              <a:ahLst/>
              <a:cxnLst/>
              <a:rect l="l" t="t" r="r" b="b"/>
              <a:pathLst>
                <a:path w="1111" h="2403" extrusionOk="0">
                  <a:moveTo>
                    <a:pt x="254" y="1"/>
                  </a:moveTo>
                  <a:cubicBezTo>
                    <a:pt x="114" y="1"/>
                    <a:pt x="1" y="113"/>
                    <a:pt x="1" y="254"/>
                  </a:cubicBezTo>
                  <a:lnTo>
                    <a:pt x="1" y="2402"/>
                  </a:lnTo>
                  <a:cubicBezTo>
                    <a:pt x="371" y="2365"/>
                    <a:pt x="741" y="2365"/>
                    <a:pt x="1111" y="2365"/>
                  </a:cubicBezTo>
                  <a:lnTo>
                    <a:pt x="1111" y="254"/>
                  </a:lnTo>
                  <a:cubicBezTo>
                    <a:pt x="1111" y="113"/>
                    <a:pt x="998" y="1"/>
                    <a:pt x="8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27;p60"/>
            <p:cNvSpPr/>
            <p:nvPr/>
          </p:nvSpPr>
          <p:spPr>
            <a:xfrm>
              <a:off x="7853316" y="3318458"/>
              <a:ext cx="621980" cy="29139"/>
            </a:xfrm>
            <a:custGeom>
              <a:avLst/>
              <a:gdLst/>
              <a:ahLst/>
              <a:cxnLst/>
              <a:rect l="l" t="t" r="r" b="b"/>
              <a:pathLst>
                <a:path w="13981" h="655" extrusionOk="0">
                  <a:moveTo>
                    <a:pt x="134" y="0"/>
                  </a:moveTo>
                  <a:cubicBezTo>
                    <a:pt x="58" y="0"/>
                    <a:pt x="0" y="62"/>
                    <a:pt x="0" y="133"/>
                  </a:cubicBezTo>
                  <a:lnTo>
                    <a:pt x="0" y="524"/>
                  </a:lnTo>
                  <a:cubicBezTo>
                    <a:pt x="0" y="596"/>
                    <a:pt x="58" y="655"/>
                    <a:pt x="134" y="655"/>
                  </a:cubicBezTo>
                  <a:lnTo>
                    <a:pt x="13672" y="655"/>
                  </a:lnTo>
                  <a:cubicBezTo>
                    <a:pt x="13727" y="655"/>
                    <a:pt x="13779" y="620"/>
                    <a:pt x="13799" y="572"/>
                  </a:cubicBezTo>
                  <a:lnTo>
                    <a:pt x="13946" y="182"/>
                  </a:lnTo>
                  <a:cubicBezTo>
                    <a:pt x="13981" y="96"/>
                    <a:pt x="13915" y="0"/>
                    <a:pt x="138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28;p60"/>
            <p:cNvSpPr/>
            <p:nvPr/>
          </p:nvSpPr>
          <p:spPr>
            <a:xfrm>
              <a:off x="7936820" y="4130848"/>
              <a:ext cx="107170" cy="142627"/>
            </a:xfrm>
            <a:custGeom>
              <a:avLst/>
              <a:gdLst/>
              <a:ahLst/>
              <a:cxnLst/>
              <a:rect l="l" t="t" r="r" b="b"/>
              <a:pathLst>
                <a:path w="2409" h="3206" extrusionOk="0">
                  <a:moveTo>
                    <a:pt x="1357" y="1"/>
                  </a:moveTo>
                  <a:lnTo>
                    <a:pt x="1357" y="1"/>
                  </a:lnTo>
                  <a:cubicBezTo>
                    <a:pt x="1467" y="457"/>
                    <a:pt x="1343" y="964"/>
                    <a:pt x="1032" y="1316"/>
                  </a:cubicBezTo>
                  <a:cubicBezTo>
                    <a:pt x="833" y="1542"/>
                    <a:pt x="545" y="1752"/>
                    <a:pt x="556" y="2056"/>
                  </a:cubicBezTo>
                  <a:cubicBezTo>
                    <a:pt x="470" y="1882"/>
                    <a:pt x="483" y="1666"/>
                    <a:pt x="583" y="1505"/>
                  </a:cubicBezTo>
                  <a:lnTo>
                    <a:pt x="583" y="1505"/>
                  </a:lnTo>
                  <a:cubicBezTo>
                    <a:pt x="1" y="2043"/>
                    <a:pt x="343" y="2924"/>
                    <a:pt x="1097" y="3166"/>
                  </a:cubicBezTo>
                  <a:cubicBezTo>
                    <a:pt x="1178" y="3193"/>
                    <a:pt x="1256" y="3205"/>
                    <a:pt x="1331" y="3205"/>
                  </a:cubicBezTo>
                  <a:cubicBezTo>
                    <a:pt x="1924" y="3205"/>
                    <a:pt x="2316" y="2439"/>
                    <a:pt x="2365" y="1944"/>
                  </a:cubicBezTo>
                  <a:cubicBezTo>
                    <a:pt x="2409" y="1450"/>
                    <a:pt x="2265" y="946"/>
                    <a:pt x="2001" y="529"/>
                  </a:cubicBezTo>
                  <a:cubicBezTo>
                    <a:pt x="1847" y="289"/>
                    <a:pt x="1634" y="63"/>
                    <a:pt x="13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" name="Google Shape;929;p60"/>
            <p:cNvGrpSpPr/>
            <p:nvPr/>
          </p:nvGrpSpPr>
          <p:grpSpPr>
            <a:xfrm>
              <a:off x="6103423" y="4366262"/>
              <a:ext cx="786620" cy="732914"/>
              <a:chOff x="6091468" y="4354300"/>
              <a:chExt cx="786620" cy="732914"/>
            </a:xfrm>
          </p:grpSpPr>
          <p:sp>
            <p:nvSpPr>
              <p:cNvPr id="68" name="Google Shape;930;p60"/>
              <p:cNvSpPr/>
              <p:nvPr/>
            </p:nvSpPr>
            <p:spPr>
              <a:xfrm rot="2340334">
                <a:off x="6325720" y="4453464"/>
                <a:ext cx="159397" cy="308654"/>
              </a:xfrm>
              <a:custGeom>
                <a:avLst/>
                <a:gdLst/>
                <a:ahLst/>
                <a:cxnLst/>
                <a:rect l="l" t="t" r="r" b="b"/>
                <a:pathLst>
                  <a:path w="7821" h="15143" extrusionOk="0">
                    <a:moveTo>
                      <a:pt x="7168" y="0"/>
                    </a:moveTo>
                    <a:cubicBezTo>
                      <a:pt x="6950" y="0"/>
                      <a:pt x="6742" y="125"/>
                      <a:pt x="6646" y="337"/>
                    </a:cubicBezTo>
                    <a:lnTo>
                      <a:pt x="0" y="14399"/>
                    </a:lnTo>
                    <a:lnTo>
                      <a:pt x="1692" y="15142"/>
                    </a:lnTo>
                    <a:lnTo>
                      <a:pt x="7701" y="799"/>
                    </a:lnTo>
                    <a:cubicBezTo>
                      <a:pt x="7821" y="508"/>
                      <a:pt x="7688" y="176"/>
                      <a:pt x="7400" y="49"/>
                    </a:cubicBezTo>
                    <a:cubicBezTo>
                      <a:pt x="7324" y="16"/>
                      <a:pt x="7245" y="0"/>
                      <a:pt x="7168" y="0"/>
                    </a:cubicBezTo>
                    <a:close/>
                  </a:path>
                </a:pathLst>
              </a:custGeom>
              <a:solidFill>
                <a:schemeClr val="dk1">
                  <a:alpha val="322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931;p60"/>
              <p:cNvSpPr/>
              <p:nvPr/>
            </p:nvSpPr>
            <p:spPr>
              <a:xfrm rot="2340334">
                <a:off x="6315111" y="4391593"/>
                <a:ext cx="173174" cy="341184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16739" extrusionOk="0">
                    <a:moveTo>
                      <a:pt x="7887" y="1"/>
                    </a:moveTo>
                    <a:cubicBezTo>
                      <a:pt x="7685" y="1"/>
                      <a:pt x="7491" y="116"/>
                      <a:pt x="7400" y="313"/>
                    </a:cubicBezTo>
                    <a:lnTo>
                      <a:pt x="1" y="15996"/>
                    </a:lnTo>
                    <a:lnTo>
                      <a:pt x="1696" y="16739"/>
                    </a:lnTo>
                    <a:lnTo>
                      <a:pt x="8383" y="741"/>
                    </a:lnTo>
                    <a:cubicBezTo>
                      <a:pt x="8496" y="474"/>
                      <a:pt x="8370" y="162"/>
                      <a:pt x="8102" y="46"/>
                    </a:cubicBezTo>
                    <a:cubicBezTo>
                      <a:pt x="8032" y="15"/>
                      <a:pt x="7959" y="1"/>
                      <a:pt x="7887" y="1"/>
                    </a:cubicBezTo>
                    <a:close/>
                  </a:path>
                </a:pathLst>
              </a:custGeom>
              <a:solidFill>
                <a:schemeClr val="dk1">
                  <a:alpha val="322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932;p60"/>
              <p:cNvSpPr/>
              <p:nvPr/>
            </p:nvSpPr>
            <p:spPr>
              <a:xfrm rot="2340334">
                <a:off x="6291082" y="4373143"/>
                <a:ext cx="163901" cy="319171"/>
              </a:xfrm>
              <a:custGeom>
                <a:avLst/>
                <a:gdLst/>
                <a:ahLst/>
                <a:cxnLst/>
                <a:rect l="l" t="t" r="r" b="b"/>
                <a:pathLst>
                  <a:path w="8042" h="15659" extrusionOk="0">
                    <a:moveTo>
                      <a:pt x="7397" y="0"/>
                    </a:moveTo>
                    <a:cubicBezTo>
                      <a:pt x="7192" y="0"/>
                      <a:pt x="6995" y="117"/>
                      <a:pt x="6904" y="312"/>
                    </a:cubicBezTo>
                    <a:lnTo>
                      <a:pt x="1" y="14916"/>
                    </a:lnTo>
                    <a:lnTo>
                      <a:pt x="1697" y="15659"/>
                    </a:lnTo>
                    <a:lnTo>
                      <a:pt x="7928" y="761"/>
                    </a:lnTo>
                    <a:cubicBezTo>
                      <a:pt x="8041" y="490"/>
                      <a:pt x="7914" y="182"/>
                      <a:pt x="7647" y="62"/>
                    </a:cubicBezTo>
                    <a:lnTo>
                      <a:pt x="7610" y="45"/>
                    </a:lnTo>
                    <a:cubicBezTo>
                      <a:pt x="7541" y="15"/>
                      <a:pt x="7468" y="0"/>
                      <a:pt x="7397" y="0"/>
                    </a:cubicBezTo>
                    <a:close/>
                  </a:path>
                </a:pathLst>
              </a:custGeom>
              <a:solidFill>
                <a:schemeClr val="dk1">
                  <a:alpha val="322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933;p60"/>
              <p:cNvSpPr/>
              <p:nvPr/>
            </p:nvSpPr>
            <p:spPr>
              <a:xfrm rot="2340334">
                <a:off x="6263571" y="4368421"/>
                <a:ext cx="143908" cy="279690"/>
              </a:xfrm>
              <a:custGeom>
                <a:avLst/>
                <a:gdLst/>
                <a:ahLst/>
                <a:cxnLst/>
                <a:rect l="l" t="t" r="r" b="b"/>
                <a:pathLst>
                  <a:path w="7061" h="13722" extrusionOk="0">
                    <a:moveTo>
                      <a:pt x="6636" y="1"/>
                    </a:moveTo>
                    <a:cubicBezTo>
                      <a:pt x="6495" y="1"/>
                      <a:pt x="6360" y="81"/>
                      <a:pt x="6297" y="215"/>
                    </a:cubicBezTo>
                    <a:lnTo>
                      <a:pt x="1" y="12979"/>
                    </a:lnTo>
                    <a:lnTo>
                      <a:pt x="1696" y="13722"/>
                    </a:lnTo>
                    <a:lnTo>
                      <a:pt x="6986" y="515"/>
                    </a:lnTo>
                    <a:cubicBezTo>
                      <a:pt x="7060" y="327"/>
                      <a:pt x="6972" y="115"/>
                      <a:pt x="6787" y="33"/>
                    </a:cubicBezTo>
                    <a:cubicBezTo>
                      <a:pt x="6738" y="11"/>
                      <a:pt x="6687" y="1"/>
                      <a:pt x="6636" y="1"/>
                    </a:cubicBezTo>
                    <a:close/>
                  </a:path>
                </a:pathLst>
              </a:custGeom>
              <a:solidFill>
                <a:schemeClr val="dk1">
                  <a:alpha val="322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934;p60"/>
              <p:cNvSpPr/>
              <p:nvPr/>
            </p:nvSpPr>
            <p:spPr>
              <a:xfrm rot="2340334">
                <a:off x="6165827" y="4472726"/>
                <a:ext cx="230220" cy="264933"/>
              </a:xfrm>
              <a:custGeom>
                <a:avLst/>
                <a:gdLst/>
                <a:ahLst/>
                <a:cxnLst/>
                <a:rect l="l" t="t" r="r" b="b"/>
                <a:pathLst>
                  <a:path w="11296" h="12998" extrusionOk="0">
                    <a:moveTo>
                      <a:pt x="4807" y="1"/>
                    </a:moveTo>
                    <a:lnTo>
                      <a:pt x="1138" y="7225"/>
                    </a:lnTo>
                    <a:lnTo>
                      <a:pt x="0" y="9825"/>
                    </a:lnTo>
                    <a:lnTo>
                      <a:pt x="7232" y="12997"/>
                    </a:lnTo>
                    <a:lnTo>
                      <a:pt x="8342" y="10469"/>
                    </a:lnTo>
                    <a:lnTo>
                      <a:pt x="11295" y="2978"/>
                    </a:lnTo>
                    <a:lnTo>
                      <a:pt x="4807" y="1"/>
                    </a:lnTo>
                    <a:close/>
                  </a:path>
                </a:pathLst>
              </a:custGeom>
              <a:solidFill>
                <a:schemeClr val="dk1">
                  <a:alpha val="322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935;p60"/>
              <p:cNvSpPr/>
              <p:nvPr/>
            </p:nvSpPr>
            <p:spPr>
              <a:xfrm rot="2340334">
                <a:off x="6246119" y="4605834"/>
                <a:ext cx="100334" cy="159840"/>
              </a:xfrm>
              <a:custGeom>
                <a:avLst/>
                <a:gdLst/>
                <a:ahLst/>
                <a:cxnLst/>
                <a:rect l="l" t="t" r="r" b="b"/>
                <a:pathLst>
                  <a:path w="4923" h="7842" extrusionOk="0">
                    <a:moveTo>
                      <a:pt x="4149" y="1"/>
                    </a:moveTo>
                    <a:lnTo>
                      <a:pt x="0" y="7348"/>
                    </a:lnTo>
                    <a:lnTo>
                      <a:pt x="1021" y="7842"/>
                    </a:lnTo>
                    <a:lnTo>
                      <a:pt x="4923" y="2313"/>
                    </a:lnTo>
                    <a:lnTo>
                      <a:pt x="4149" y="1"/>
                    </a:lnTo>
                    <a:close/>
                  </a:path>
                </a:pathLst>
              </a:custGeom>
              <a:solidFill>
                <a:schemeClr val="dk1">
                  <a:alpha val="322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936;p60"/>
              <p:cNvSpPr/>
              <p:nvPr/>
            </p:nvSpPr>
            <p:spPr>
              <a:xfrm rot="2340334">
                <a:off x="6339690" y="4624863"/>
                <a:ext cx="97195" cy="118097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5794" extrusionOk="0">
                    <a:moveTo>
                      <a:pt x="4068" y="1"/>
                    </a:moveTo>
                    <a:cubicBezTo>
                      <a:pt x="3979" y="1"/>
                      <a:pt x="3882" y="13"/>
                      <a:pt x="3776" y="41"/>
                    </a:cubicBezTo>
                    <a:cubicBezTo>
                      <a:pt x="3101" y="219"/>
                      <a:pt x="158" y="2141"/>
                      <a:pt x="158" y="2141"/>
                    </a:cubicBezTo>
                    <a:lnTo>
                      <a:pt x="0" y="5793"/>
                    </a:lnTo>
                    <a:lnTo>
                      <a:pt x="4769" y="346"/>
                    </a:lnTo>
                    <a:cubicBezTo>
                      <a:pt x="4769" y="346"/>
                      <a:pt x="4543" y="1"/>
                      <a:pt x="4068" y="1"/>
                    </a:cubicBezTo>
                    <a:close/>
                  </a:path>
                </a:pathLst>
              </a:custGeom>
              <a:solidFill>
                <a:schemeClr val="dk1">
                  <a:alpha val="322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937;p60"/>
              <p:cNvSpPr/>
              <p:nvPr/>
            </p:nvSpPr>
            <p:spPr>
              <a:xfrm rot="2340334">
                <a:off x="6104013" y="4608741"/>
                <a:ext cx="174418" cy="101648"/>
              </a:xfrm>
              <a:custGeom>
                <a:avLst/>
                <a:gdLst/>
                <a:ahLst/>
                <a:cxnLst/>
                <a:rect l="l" t="t" r="r" b="b"/>
                <a:pathLst>
                  <a:path w="8558" h="4987" extrusionOk="0">
                    <a:moveTo>
                      <a:pt x="503" y="0"/>
                    </a:moveTo>
                    <a:cubicBezTo>
                      <a:pt x="410" y="0"/>
                      <a:pt x="320" y="65"/>
                      <a:pt x="302" y="164"/>
                    </a:cubicBezTo>
                    <a:lnTo>
                      <a:pt x="17" y="1555"/>
                    </a:lnTo>
                    <a:cubicBezTo>
                      <a:pt x="0" y="1651"/>
                      <a:pt x="48" y="1747"/>
                      <a:pt x="137" y="1785"/>
                    </a:cubicBezTo>
                    <a:lnTo>
                      <a:pt x="7400" y="4967"/>
                    </a:lnTo>
                    <a:cubicBezTo>
                      <a:pt x="7427" y="4980"/>
                      <a:pt x="7456" y="4986"/>
                      <a:pt x="7485" y="4986"/>
                    </a:cubicBezTo>
                    <a:cubicBezTo>
                      <a:pt x="7548" y="4986"/>
                      <a:pt x="7609" y="4956"/>
                      <a:pt x="7649" y="4902"/>
                    </a:cubicBezTo>
                    <a:lnTo>
                      <a:pt x="8479" y="3751"/>
                    </a:lnTo>
                    <a:cubicBezTo>
                      <a:pt x="8557" y="3645"/>
                      <a:pt x="8516" y="3494"/>
                      <a:pt x="8397" y="3443"/>
                    </a:cubicBezTo>
                    <a:lnTo>
                      <a:pt x="582" y="17"/>
                    </a:lnTo>
                    <a:cubicBezTo>
                      <a:pt x="557" y="6"/>
                      <a:pt x="530" y="0"/>
                      <a:pt x="503" y="0"/>
                    </a:cubicBezTo>
                    <a:close/>
                  </a:path>
                </a:pathLst>
              </a:custGeom>
              <a:solidFill>
                <a:schemeClr val="dk1">
                  <a:alpha val="322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938;p60"/>
              <p:cNvSpPr/>
              <p:nvPr/>
            </p:nvSpPr>
            <p:spPr>
              <a:xfrm rot="2340334">
                <a:off x="6379965" y="4594909"/>
                <a:ext cx="28370" cy="86096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224" extrusionOk="0">
                    <a:moveTo>
                      <a:pt x="1378" y="0"/>
                    </a:moveTo>
                    <a:cubicBezTo>
                      <a:pt x="936" y="987"/>
                      <a:pt x="590" y="1751"/>
                      <a:pt x="357" y="2347"/>
                    </a:cubicBezTo>
                    <a:cubicBezTo>
                      <a:pt x="124" y="2943"/>
                      <a:pt x="5" y="3375"/>
                      <a:pt x="5" y="3694"/>
                    </a:cubicBezTo>
                    <a:cubicBezTo>
                      <a:pt x="1" y="3916"/>
                      <a:pt x="62" y="4087"/>
                      <a:pt x="182" y="4224"/>
                    </a:cubicBezTo>
                    <a:lnTo>
                      <a:pt x="193" y="4214"/>
                    </a:lnTo>
                    <a:cubicBezTo>
                      <a:pt x="73" y="4080"/>
                      <a:pt x="18" y="3916"/>
                      <a:pt x="18" y="3694"/>
                    </a:cubicBezTo>
                    <a:cubicBezTo>
                      <a:pt x="15" y="3378"/>
                      <a:pt x="138" y="2946"/>
                      <a:pt x="371" y="2350"/>
                    </a:cubicBezTo>
                    <a:cubicBezTo>
                      <a:pt x="604" y="1754"/>
                      <a:pt x="946" y="994"/>
                      <a:pt x="1392" y="7"/>
                    </a:cubicBezTo>
                    <a:lnTo>
                      <a:pt x="1378" y="0"/>
                    </a:lnTo>
                    <a:close/>
                  </a:path>
                </a:pathLst>
              </a:custGeom>
              <a:solidFill>
                <a:schemeClr val="dk1">
                  <a:alpha val="322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7" name="Google Shape;939;p60"/>
              <p:cNvGrpSpPr/>
              <p:nvPr/>
            </p:nvGrpSpPr>
            <p:grpSpPr>
              <a:xfrm>
                <a:off x="6420698" y="4545636"/>
                <a:ext cx="457390" cy="541578"/>
                <a:chOff x="6420698" y="4545636"/>
                <a:chExt cx="457390" cy="541578"/>
              </a:xfrm>
            </p:grpSpPr>
            <p:sp>
              <p:nvSpPr>
                <p:cNvPr id="78" name="Google Shape;940;p60"/>
                <p:cNvSpPr/>
                <p:nvPr/>
              </p:nvSpPr>
              <p:spPr>
                <a:xfrm rot="2340334">
                  <a:off x="6492592" y="4609165"/>
                  <a:ext cx="211979" cy="303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1" h="14893" extrusionOk="0">
                      <a:moveTo>
                        <a:pt x="657" y="0"/>
                      </a:moveTo>
                      <a:cubicBezTo>
                        <a:pt x="549" y="0"/>
                        <a:pt x="440" y="30"/>
                        <a:pt x="343" y="93"/>
                      </a:cubicBezTo>
                      <a:cubicBezTo>
                        <a:pt x="79" y="264"/>
                        <a:pt x="0" y="614"/>
                        <a:pt x="168" y="881"/>
                      </a:cubicBezTo>
                      <a:lnTo>
                        <a:pt x="8849" y="14892"/>
                      </a:lnTo>
                      <a:lnTo>
                        <a:pt x="10401" y="13885"/>
                      </a:lnTo>
                      <a:lnTo>
                        <a:pt x="1134" y="251"/>
                      </a:lnTo>
                      <a:cubicBezTo>
                        <a:pt x="1022" y="89"/>
                        <a:pt x="841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dk1">
                    <a:alpha val="3228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941;p60"/>
                <p:cNvSpPr/>
                <p:nvPr/>
              </p:nvSpPr>
              <p:spPr>
                <a:xfrm rot="2340334">
                  <a:off x="6526883" y="4581168"/>
                  <a:ext cx="230913" cy="333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0" h="16350" extrusionOk="0">
                      <a:moveTo>
                        <a:pt x="610" y="1"/>
                      </a:moveTo>
                      <a:cubicBezTo>
                        <a:pt x="510" y="1"/>
                        <a:pt x="409" y="29"/>
                        <a:pt x="320" y="88"/>
                      </a:cubicBezTo>
                      <a:cubicBezTo>
                        <a:pt x="73" y="246"/>
                        <a:pt x="1" y="575"/>
                        <a:pt x="155" y="821"/>
                      </a:cubicBezTo>
                      <a:lnTo>
                        <a:pt x="9778" y="16349"/>
                      </a:lnTo>
                      <a:lnTo>
                        <a:pt x="11329" y="15339"/>
                      </a:lnTo>
                      <a:lnTo>
                        <a:pt x="1056" y="235"/>
                      </a:lnTo>
                      <a:cubicBezTo>
                        <a:pt x="952" y="84"/>
                        <a:pt x="782" y="1"/>
                        <a:pt x="610" y="1"/>
                      </a:cubicBezTo>
                      <a:close/>
                    </a:path>
                  </a:pathLst>
                </a:custGeom>
                <a:solidFill>
                  <a:schemeClr val="dk1">
                    <a:alpha val="3228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942;p60"/>
                <p:cNvSpPr/>
                <p:nvPr/>
              </p:nvSpPr>
              <p:spPr>
                <a:xfrm rot="2340334">
                  <a:off x="6571258" y="4607149"/>
                  <a:ext cx="217971" cy="313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5" h="15365" extrusionOk="0">
                      <a:moveTo>
                        <a:pt x="644" y="0"/>
                      </a:moveTo>
                      <a:cubicBezTo>
                        <a:pt x="544" y="0"/>
                        <a:pt x="442" y="28"/>
                        <a:pt x="353" y="86"/>
                      </a:cubicBezTo>
                      <a:lnTo>
                        <a:pt x="315" y="110"/>
                      </a:lnTo>
                      <a:cubicBezTo>
                        <a:pt x="72" y="267"/>
                        <a:pt x="0" y="596"/>
                        <a:pt x="154" y="843"/>
                      </a:cubicBezTo>
                      <a:lnTo>
                        <a:pt x="9143" y="15365"/>
                      </a:lnTo>
                      <a:lnTo>
                        <a:pt x="10695" y="14354"/>
                      </a:lnTo>
                      <a:lnTo>
                        <a:pt x="1089" y="234"/>
                      </a:lnTo>
                      <a:cubicBezTo>
                        <a:pt x="986" y="82"/>
                        <a:pt x="816" y="0"/>
                        <a:pt x="644" y="0"/>
                      </a:cubicBezTo>
                      <a:close/>
                    </a:path>
                  </a:pathLst>
                </a:custGeom>
                <a:solidFill>
                  <a:schemeClr val="dk1">
                    <a:alpha val="3228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943;p60"/>
                <p:cNvSpPr/>
                <p:nvPr/>
              </p:nvSpPr>
              <p:spPr>
                <a:xfrm rot="2340334">
                  <a:off x="6620022" y="4651478"/>
                  <a:ext cx="192434" cy="276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2" h="13577" extrusionOk="0">
                      <a:moveTo>
                        <a:pt x="428" y="1"/>
                      </a:moveTo>
                      <a:cubicBezTo>
                        <a:pt x="357" y="1"/>
                        <a:pt x="286" y="21"/>
                        <a:pt x="223" y="62"/>
                      </a:cubicBezTo>
                      <a:cubicBezTo>
                        <a:pt x="52" y="172"/>
                        <a:pt x="0" y="398"/>
                        <a:pt x="103" y="572"/>
                      </a:cubicBezTo>
                      <a:lnTo>
                        <a:pt x="7890" y="13576"/>
                      </a:lnTo>
                      <a:lnTo>
                        <a:pt x="9442" y="12566"/>
                      </a:lnTo>
                      <a:lnTo>
                        <a:pt x="737" y="161"/>
                      </a:lnTo>
                      <a:cubicBezTo>
                        <a:pt x="664" y="56"/>
                        <a:pt x="547" y="1"/>
                        <a:pt x="428" y="1"/>
                      </a:cubicBezTo>
                      <a:close/>
                    </a:path>
                  </a:pathLst>
                </a:custGeom>
                <a:solidFill>
                  <a:schemeClr val="dk1">
                    <a:alpha val="3228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944;p60"/>
                <p:cNvSpPr/>
                <p:nvPr/>
              </p:nvSpPr>
              <p:spPr>
                <a:xfrm rot="2340334">
                  <a:off x="6519383" y="4750916"/>
                  <a:ext cx="249887" cy="268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61" h="13180" extrusionOk="0">
                      <a:moveTo>
                        <a:pt x="6074" y="1"/>
                      </a:moveTo>
                      <a:lnTo>
                        <a:pt x="1" y="3957"/>
                      </a:lnTo>
                      <a:lnTo>
                        <a:pt x="4139" y="10863"/>
                      </a:lnTo>
                      <a:lnTo>
                        <a:pt x="5643" y="13179"/>
                      </a:lnTo>
                      <a:lnTo>
                        <a:pt x="12261" y="8866"/>
                      </a:lnTo>
                      <a:lnTo>
                        <a:pt x="10713" y="6489"/>
                      </a:lnTo>
                      <a:lnTo>
                        <a:pt x="6074" y="1"/>
                      </a:lnTo>
                      <a:close/>
                    </a:path>
                  </a:pathLst>
                </a:custGeom>
                <a:solidFill>
                  <a:schemeClr val="dk1">
                    <a:alpha val="3228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945;p60"/>
                <p:cNvSpPr/>
                <p:nvPr/>
              </p:nvSpPr>
              <p:spPr>
                <a:xfrm rot="2340334">
                  <a:off x="6509271" y="4827851"/>
                  <a:ext cx="115701" cy="147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7" h="7226" extrusionOk="0">
                      <a:moveTo>
                        <a:pt x="384" y="1"/>
                      </a:moveTo>
                      <a:lnTo>
                        <a:pt x="0" y="2409"/>
                      </a:lnTo>
                      <a:lnTo>
                        <a:pt x="4751" y="7225"/>
                      </a:lnTo>
                      <a:lnTo>
                        <a:pt x="5676" y="6572"/>
                      </a:lnTo>
                      <a:lnTo>
                        <a:pt x="384" y="1"/>
                      </a:lnTo>
                      <a:close/>
                    </a:path>
                  </a:pathLst>
                </a:custGeom>
                <a:solidFill>
                  <a:schemeClr val="dk1">
                    <a:alpha val="3228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946;p60"/>
                <p:cNvSpPr/>
                <p:nvPr/>
              </p:nvSpPr>
              <p:spPr>
                <a:xfrm rot="2340334">
                  <a:off x="6477439" y="4760572"/>
                  <a:ext cx="113969" cy="103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5067" extrusionOk="0">
                      <a:moveTo>
                        <a:pt x="810" y="1"/>
                      </a:moveTo>
                      <a:cubicBezTo>
                        <a:pt x="210" y="1"/>
                        <a:pt x="1" y="473"/>
                        <a:pt x="1" y="473"/>
                      </a:cubicBezTo>
                      <a:lnTo>
                        <a:pt x="5592" y="5067"/>
                      </a:lnTo>
                      <a:lnTo>
                        <a:pt x="4845" y="1490"/>
                      </a:lnTo>
                      <a:cubicBezTo>
                        <a:pt x="4845" y="1490"/>
                        <a:pt x="1625" y="76"/>
                        <a:pt x="929" y="7"/>
                      </a:cubicBezTo>
                      <a:cubicBezTo>
                        <a:pt x="888" y="3"/>
                        <a:pt x="848" y="1"/>
                        <a:pt x="810" y="1"/>
                      </a:cubicBezTo>
                      <a:close/>
                    </a:path>
                  </a:pathLst>
                </a:custGeom>
                <a:solidFill>
                  <a:schemeClr val="dk1">
                    <a:alpha val="3228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947;p60"/>
                <p:cNvSpPr/>
                <p:nvPr/>
              </p:nvSpPr>
              <p:spPr>
                <a:xfrm rot="2340334">
                  <a:off x="6545988" y="4925289"/>
                  <a:ext cx="165491" cy="123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0" h="6065" extrusionOk="0">
                      <a:moveTo>
                        <a:pt x="7386" y="1"/>
                      </a:moveTo>
                      <a:cubicBezTo>
                        <a:pt x="7349" y="1"/>
                        <a:pt x="7311" y="11"/>
                        <a:pt x="7276" y="32"/>
                      </a:cubicBezTo>
                      <a:lnTo>
                        <a:pt x="128" y="4687"/>
                      </a:lnTo>
                      <a:cubicBezTo>
                        <a:pt x="18" y="4759"/>
                        <a:pt x="0" y="4913"/>
                        <a:pt x="97" y="5006"/>
                      </a:cubicBezTo>
                      <a:lnTo>
                        <a:pt x="1104" y="6007"/>
                      </a:lnTo>
                      <a:cubicBezTo>
                        <a:pt x="1143" y="6044"/>
                        <a:pt x="1195" y="6064"/>
                        <a:pt x="1248" y="6064"/>
                      </a:cubicBezTo>
                      <a:cubicBezTo>
                        <a:pt x="1287" y="6064"/>
                        <a:pt x="1326" y="6053"/>
                        <a:pt x="1361" y="6030"/>
                      </a:cubicBezTo>
                      <a:lnTo>
                        <a:pt x="8007" y="1703"/>
                      </a:lnTo>
                      <a:cubicBezTo>
                        <a:pt x="8085" y="1653"/>
                        <a:pt x="8119" y="1550"/>
                        <a:pt x="8085" y="1460"/>
                      </a:cubicBezTo>
                      <a:lnTo>
                        <a:pt x="7578" y="132"/>
                      </a:lnTo>
                      <a:cubicBezTo>
                        <a:pt x="7548" y="49"/>
                        <a:pt x="7469" y="1"/>
                        <a:pt x="7386" y="1"/>
                      </a:cubicBezTo>
                      <a:close/>
                    </a:path>
                  </a:pathLst>
                </a:custGeom>
                <a:solidFill>
                  <a:schemeClr val="dk1">
                    <a:alpha val="3228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948;p60"/>
                <p:cNvSpPr/>
                <p:nvPr/>
              </p:nvSpPr>
              <p:spPr>
                <a:xfrm rot="2340334">
                  <a:off x="6554918" y="4776828"/>
                  <a:ext cx="29532" cy="68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3355" extrusionOk="0">
                      <a:moveTo>
                        <a:pt x="13" y="1"/>
                      </a:moveTo>
                      <a:lnTo>
                        <a:pt x="0" y="8"/>
                      </a:lnTo>
                      <a:cubicBezTo>
                        <a:pt x="411" y="754"/>
                        <a:pt x="706" y="1189"/>
                        <a:pt x="1117" y="1933"/>
                      </a:cubicBezTo>
                      <a:cubicBezTo>
                        <a:pt x="1196" y="2073"/>
                        <a:pt x="1435" y="2570"/>
                        <a:pt x="1435" y="3135"/>
                      </a:cubicBezTo>
                      <a:cubicBezTo>
                        <a:pt x="1435" y="3207"/>
                        <a:pt x="1432" y="3279"/>
                        <a:pt x="1425" y="3351"/>
                      </a:cubicBezTo>
                      <a:lnTo>
                        <a:pt x="1439" y="3355"/>
                      </a:lnTo>
                      <a:cubicBezTo>
                        <a:pt x="1445" y="3279"/>
                        <a:pt x="1449" y="3207"/>
                        <a:pt x="1449" y="3135"/>
                      </a:cubicBezTo>
                      <a:cubicBezTo>
                        <a:pt x="1449" y="2566"/>
                        <a:pt x="1205" y="2070"/>
                        <a:pt x="1126" y="1926"/>
                      </a:cubicBezTo>
                      <a:cubicBezTo>
                        <a:pt x="720" y="1183"/>
                        <a:pt x="421" y="748"/>
                        <a:pt x="13" y="1"/>
                      </a:cubicBezTo>
                      <a:close/>
                    </a:path>
                  </a:pathLst>
                </a:custGeom>
                <a:solidFill>
                  <a:schemeClr val="dk1">
                    <a:alpha val="3228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45" name="Google Shape;949;p60"/>
            <p:cNvSpPr/>
            <p:nvPr/>
          </p:nvSpPr>
          <p:spPr>
            <a:xfrm>
              <a:off x="7970053" y="4196245"/>
              <a:ext cx="51517" cy="66820"/>
            </a:xfrm>
            <a:custGeom>
              <a:avLst/>
              <a:gdLst/>
              <a:ahLst/>
              <a:cxnLst/>
              <a:rect l="l" t="t" r="r" b="b"/>
              <a:pathLst>
                <a:path w="1158" h="1502" extrusionOk="0">
                  <a:moveTo>
                    <a:pt x="854" y="1"/>
                  </a:moveTo>
                  <a:cubicBezTo>
                    <a:pt x="840" y="196"/>
                    <a:pt x="744" y="381"/>
                    <a:pt x="590" y="501"/>
                  </a:cubicBezTo>
                  <a:cubicBezTo>
                    <a:pt x="494" y="576"/>
                    <a:pt x="381" y="624"/>
                    <a:pt x="288" y="703"/>
                  </a:cubicBezTo>
                  <a:cubicBezTo>
                    <a:pt x="196" y="779"/>
                    <a:pt x="120" y="899"/>
                    <a:pt x="148" y="1018"/>
                  </a:cubicBezTo>
                  <a:cubicBezTo>
                    <a:pt x="110" y="960"/>
                    <a:pt x="89" y="895"/>
                    <a:pt x="79" y="830"/>
                  </a:cubicBezTo>
                  <a:cubicBezTo>
                    <a:pt x="0" y="940"/>
                    <a:pt x="14" y="1094"/>
                    <a:pt x="79" y="1210"/>
                  </a:cubicBezTo>
                  <a:cubicBezTo>
                    <a:pt x="191" y="1411"/>
                    <a:pt x="340" y="1501"/>
                    <a:pt x="494" y="1501"/>
                  </a:cubicBezTo>
                  <a:cubicBezTo>
                    <a:pt x="657" y="1501"/>
                    <a:pt x="828" y="1401"/>
                    <a:pt x="970" y="1223"/>
                  </a:cubicBezTo>
                  <a:cubicBezTo>
                    <a:pt x="1096" y="1070"/>
                    <a:pt x="1158" y="850"/>
                    <a:pt x="1100" y="659"/>
                  </a:cubicBezTo>
                  <a:lnTo>
                    <a:pt x="1100" y="659"/>
                  </a:lnTo>
                  <a:cubicBezTo>
                    <a:pt x="1049" y="747"/>
                    <a:pt x="977" y="826"/>
                    <a:pt x="891" y="888"/>
                  </a:cubicBezTo>
                  <a:cubicBezTo>
                    <a:pt x="1001" y="607"/>
                    <a:pt x="929" y="292"/>
                    <a:pt x="854" y="1"/>
                  </a:cubicBezTo>
                  <a:close/>
                </a:path>
              </a:pathLst>
            </a:custGeom>
            <a:solidFill>
              <a:srgbClr val="F9A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50;p60"/>
            <p:cNvSpPr/>
            <p:nvPr/>
          </p:nvSpPr>
          <p:spPr>
            <a:xfrm>
              <a:off x="7965026" y="4354310"/>
              <a:ext cx="4627" cy="243703"/>
            </a:xfrm>
            <a:custGeom>
              <a:avLst/>
              <a:gdLst/>
              <a:ahLst/>
              <a:cxnLst/>
              <a:rect l="l" t="t" r="r" b="b"/>
              <a:pathLst>
                <a:path w="104" h="5478" extrusionOk="0">
                  <a:moveTo>
                    <a:pt x="1" y="0"/>
                  </a:moveTo>
                  <a:lnTo>
                    <a:pt x="1" y="5478"/>
                  </a:lnTo>
                  <a:lnTo>
                    <a:pt x="104" y="5478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1C1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51;p60"/>
            <p:cNvSpPr/>
            <p:nvPr/>
          </p:nvSpPr>
          <p:spPr>
            <a:xfrm>
              <a:off x="8022460" y="4354310"/>
              <a:ext cx="4627" cy="243703"/>
            </a:xfrm>
            <a:custGeom>
              <a:avLst/>
              <a:gdLst/>
              <a:ahLst/>
              <a:cxnLst/>
              <a:rect l="l" t="t" r="r" b="b"/>
              <a:pathLst>
                <a:path w="104" h="5478" extrusionOk="0">
                  <a:moveTo>
                    <a:pt x="1" y="0"/>
                  </a:moveTo>
                  <a:lnTo>
                    <a:pt x="1" y="5478"/>
                  </a:lnTo>
                  <a:lnTo>
                    <a:pt x="103" y="547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1C1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" name="Google Shape;952;p60"/>
            <p:cNvGrpSpPr/>
            <p:nvPr/>
          </p:nvGrpSpPr>
          <p:grpSpPr>
            <a:xfrm>
              <a:off x="6091468" y="4354300"/>
              <a:ext cx="786620" cy="732914"/>
              <a:chOff x="6091468" y="4354300"/>
              <a:chExt cx="786620" cy="732914"/>
            </a:xfrm>
          </p:grpSpPr>
          <p:sp>
            <p:nvSpPr>
              <p:cNvPr id="49" name="Google Shape;953;p60"/>
              <p:cNvSpPr/>
              <p:nvPr/>
            </p:nvSpPr>
            <p:spPr>
              <a:xfrm rot="2340334">
                <a:off x="6325720" y="4453464"/>
                <a:ext cx="159397" cy="308654"/>
              </a:xfrm>
              <a:custGeom>
                <a:avLst/>
                <a:gdLst/>
                <a:ahLst/>
                <a:cxnLst/>
                <a:rect l="l" t="t" r="r" b="b"/>
                <a:pathLst>
                  <a:path w="7821" h="15143" extrusionOk="0">
                    <a:moveTo>
                      <a:pt x="7168" y="0"/>
                    </a:moveTo>
                    <a:cubicBezTo>
                      <a:pt x="6950" y="0"/>
                      <a:pt x="6742" y="125"/>
                      <a:pt x="6646" y="337"/>
                    </a:cubicBezTo>
                    <a:lnTo>
                      <a:pt x="0" y="14399"/>
                    </a:lnTo>
                    <a:lnTo>
                      <a:pt x="1692" y="15142"/>
                    </a:lnTo>
                    <a:lnTo>
                      <a:pt x="7701" y="799"/>
                    </a:lnTo>
                    <a:cubicBezTo>
                      <a:pt x="7821" y="508"/>
                      <a:pt x="7688" y="176"/>
                      <a:pt x="7400" y="49"/>
                    </a:cubicBezTo>
                    <a:cubicBezTo>
                      <a:pt x="7324" y="16"/>
                      <a:pt x="7245" y="0"/>
                      <a:pt x="71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954;p60"/>
              <p:cNvSpPr/>
              <p:nvPr/>
            </p:nvSpPr>
            <p:spPr>
              <a:xfrm rot="2340334">
                <a:off x="6315111" y="4391593"/>
                <a:ext cx="173174" cy="341184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16739" extrusionOk="0">
                    <a:moveTo>
                      <a:pt x="7887" y="1"/>
                    </a:moveTo>
                    <a:cubicBezTo>
                      <a:pt x="7685" y="1"/>
                      <a:pt x="7491" y="116"/>
                      <a:pt x="7400" y="313"/>
                    </a:cubicBezTo>
                    <a:lnTo>
                      <a:pt x="1" y="15996"/>
                    </a:lnTo>
                    <a:lnTo>
                      <a:pt x="1696" y="16739"/>
                    </a:lnTo>
                    <a:lnTo>
                      <a:pt x="8383" y="741"/>
                    </a:lnTo>
                    <a:cubicBezTo>
                      <a:pt x="8496" y="474"/>
                      <a:pt x="8370" y="162"/>
                      <a:pt x="8102" y="46"/>
                    </a:cubicBezTo>
                    <a:cubicBezTo>
                      <a:pt x="8032" y="15"/>
                      <a:pt x="7959" y="1"/>
                      <a:pt x="78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955;p60"/>
              <p:cNvSpPr/>
              <p:nvPr/>
            </p:nvSpPr>
            <p:spPr>
              <a:xfrm rot="2340334">
                <a:off x="6291082" y="4373143"/>
                <a:ext cx="163901" cy="319171"/>
              </a:xfrm>
              <a:custGeom>
                <a:avLst/>
                <a:gdLst/>
                <a:ahLst/>
                <a:cxnLst/>
                <a:rect l="l" t="t" r="r" b="b"/>
                <a:pathLst>
                  <a:path w="8042" h="15659" extrusionOk="0">
                    <a:moveTo>
                      <a:pt x="7397" y="0"/>
                    </a:moveTo>
                    <a:cubicBezTo>
                      <a:pt x="7192" y="0"/>
                      <a:pt x="6995" y="117"/>
                      <a:pt x="6904" y="312"/>
                    </a:cubicBezTo>
                    <a:lnTo>
                      <a:pt x="1" y="14916"/>
                    </a:lnTo>
                    <a:lnTo>
                      <a:pt x="1697" y="15659"/>
                    </a:lnTo>
                    <a:lnTo>
                      <a:pt x="7928" y="761"/>
                    </a:lnTo>
                    <a:cubicBezTo>
                      <a:pt x="8041" y="490"/>
                      <a:pt x="7914" y="182"/>
                      <a:pt x="7647" y="62"/>
                    </a:cubicBezTo>
                    <a:lnTo>
                      <a:pt x="7610" y="45"/>
                    </a:lnTo>
                    <a:cubicBezTo>
                      <a:pt x="7541" y="15"/>
                      <a:pt x="7468" y="0"/>
                      <a:pt x="73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956;p60"/>
              <p:cNvSpPr/>
              <p:nvPr/>
            </p:nvSpPr>
            <p:spPr>
              <a:xfrm rot="2340334">
                <a:off x="6263571" y="4368421"/>
                <a:ext cx="143908" cy="279690"/>
              </a:xfrm>
              <a:custGeom>
                <a:avLst/>
                <a:gdLst/>
                <a:ahLst/>
                <a:cxnLst/>
                <a:rect l="l" t="t" r="r" b="b"/>
                <a:pathLst>
                  <a:path w="7061" h="13722" extrusionOk="0">
                    <a:moveTo>
                      <a:pt x="6636" y="1"/>
                    </a:moveTo>
                    <a:cubicBezTo>
                      <a:pt x="6495" y="1"/>
                      <a:pt x="6360" y="81"/>
                      <a:pt x="6297" y="215"/>
                    </a:cubicBezTo>
                    <a:lnTo>
                      <a:pt x="1" y="12979"/>
                    </a:lnTo>
                    <a:lnTo>
                      <a:pt x="1696" y="13722"/>
                    </a:lnTo>
                    <a:lnTo>
                      <a:pt x="6986" y="515"/>
                    </a:lnTo>
                    <a:cubicBezTo>
                      <a:pt x="7060" y="327"/>
                      <a:pt x="6972" y="115"/>
                      <a:pt x="6787" y="33"/>
                    </a:cubicBezTo>
                    <a:cubicBezTo>
                      <a:pt x="6738" y="11"/>
                      <a:pt x="6687" y="1"/>
                      <a:pt x="66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957;p60"/>
              <p:cNvSpPr/>
              <p:nvPr/>
            </p:nvSpPr>
            <p:spPr>
              <a:xfrm rot="2340334">
                <a:off x="6165827" y="4472726"/>
                <a:ext cx="230220" cy="264933"/>
              </a:xfrm>
              <a:custGeom>
                <a:avLst/>
                <a:gdLst/>
                <a:ahLst/>
                <a:cxnLst/>
                <a:rect l="l" t="t" r="r" b="b"/>
                <a:pathLst>
                  <a:path w="11296" h="12998" extrusionOk="0">
                    <a:moveTo>
                      <a:pt x="4807" y="1"/>
                    </a:moveTo>
                    <a:lnTo>
                      <a:pt x="1138" y="7225"/>
                    </a:lnTo>
                    <a:lnTo>
                      <a:pt x="0" y="9825"/>
                    </a:lnTo>
                    <a:lnTo>
                      <a:pt x="7232" y="12997"/>
                    </a:lnTo>
                    <a:lnTo>
                      <a:pt x="8342" y="10469"/>
                    </a:lnTo>
                    <a:lnTo>
                      <a:pt x="11295" y="2978"/>
                    </a:lnTo>
                    <a:lnTo>
                      <a:pt x="480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958;p60"/>
              <p:cNvSpPr/>
              <p:nvPr/>
            </p:nvSpPr>
            <p:spPr>
              <a:xfrm rot="2340334">
                <a:off x="6246119" y="4605834"/>
                <a:ext cx="100334" cy="159840"/>
              </a:xfrm>
              <a:custGeom>
                <a:avLst/>
                <a:gdLst/>
                <a:ahLst/>
                <a:cxnLst/>
                <a:rect l="l" t="t" r="r" b="b"/>
                <a:pathLst>
                  <a:path w="4923" h="7842" extrusionOk="0">
                    <a:moveTo>
                      <a:pt x="4149" y="1"/>
                    </a:moveTo>
                    <a:lnTo>
                      <a:pt x="0" y="7348"/>
                    </a:lnTo>
                    <a:lnTo>
                      <a:pt x="1021" y="7842"/>
                    </a:lnTo>
                    <a:lnTo>
                      <a:pt x="4923" y="2313"/>
                    </a:lnTo>
                    <a:lnTo>
                      <a:pt x="4149" y="1"/>
                    </a:lnTo>
                    <a:close/>
                  </a:path>
                </a:pathLst>
              </a:custGeom>
              <a:solidFill>
                <a:srgbClr val="FDC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959;p60"/>
              <p:cNvSpPr/>
              <p:nvPr/>
            </p:nvSpPr>
            <p:spPr>
              <a:xfrm rot="2340334">
                <a:off x="6339690" y="4624863"/>
                <a:ext cx="97195" cy="118097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5794" extrusionOk="0">
                    <a:moveTo>
                      <a:pt x="4068" y="1"/>
                    </a:moveTo>
                    <a:cubicBezTo>
                      <a:pt x="3979" y="1"/>
                      <a:pt x="3882" y="13"/>
                      <a:pt x="3776" y="41"/>
                    </a:cubicBezTo>
                    <a:cubicBezTo>
                      <a:pt x="3101" y="219"/>
                      <a:pt x="158" y="2141"/>
                      <a:pt x="158" y="2141"/>
                    </a:cubicBezTo>
                    <a:lnTo>
                      <a:pt x="0" y="5793"/>
                    </a:lnTo>
                    <a:lnTo>
                      <a:pt x="4769" y="346"/>
                    </a:lnTo>
                    <a:cubicBezTo>
                      <a:pt x="4769" y="346"/>
                      <a:pt x="4543" y="1"/>
                      <a:pt x="4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960;p60"/>
              <p:cNvSpPr/>
              <p:nvPr/>
            </p:nvSpPr>
            <p:spPr>
              <a:xfrm rot="2340334">
                <a:off x="6104013" y="4608741"/>
                <a:ext cx="174418" cy="101648"/>
              </a:xfrm>
              <a:custGeom>
                <a:avLst/>
                <a:gdLst/>
                <a:ahLst/>
                <a:cxnLst/>
                <a:rect l="l" t="t" r="r" b="b"/>
                <a:pathLst>
                  <a:path w="8558" h="4987" extrusionOk="0">
                    <a:moveTo>
                      <a:pt x="503" y="0"/>
                    </a:moveTo>
                    <a:cubicBezTo>
                      <a:pt x="410" y="0"/>
                      <a:pt x="320" y="65"/>
                      <a:pt x="302" y="164"/>
                    </a:cubicBezTo>
                    <a:lnTo>
                      <a:pt x="17" y="1555"/>
                    </a:lnTo>
                    <a:cubicBezTo>
                      <a:pt x="0" y="1651"/>
                      <a:pt x="48" y="1747"/>
                      <a:pt x="137" y="1785"/>
                    </a:cubicBezTo>
                    <a:lnTo>
                      <a:pt x="7400" y="4967"/>
                    </a:lnTo>
                    <a:cubicBezTo>
                      <a:pt x="7427" y="4980"/>
                      <a:pt x="7456" y="4986"/>
                      <a:pt x="7485" y="4986"/>
                    </a:cubicBezTo>
                    <a:cubicBezTo>
                      <a:pt x="7548" y="4986"/>
                      <a:pt x="7609" y="4956"/>
                      <a:pt x="7649" y="4902"/>
                    </a:cubicBezTo>
                    <a:lnTo>
                      <a:pt x="8479" y="3751"/>
                    </a:lnTo>
                    <a:cubicBezTo>
                      <a:pt x="8557" y="3645"/>
                      <a:pt x="8516" y="3494"/>
                      <a:pt x="8397" y="3443"/>
                    </a:cubicBezTo>
                    <a:lnTo>
                      <a:pt x="582" y="17"/>
                    </a:lnTo>
                    <a:cubicBezTo>
                      <a:pt x="557" y="6"/>
                      <a:pt x="530" y="0"/>
                      <a:pt x="503" y="0"/>
                    </a:cubicBezTo>
                    <a:close/>
                  </a:path>
                </a:pathLst>
              </a:custGeom>
              <a:solidFill>
                <a:srgbClr val="F9A6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961;p60"/>
              <p:cNvSpPr/>
              <p:nvPr/>
            </p:nvSpPr>
            <p:spPr>
              <a:xfrm rot="2340334">
                <a:off x="6379965" y="4594909"/>
                <a:ext cx="28370" cy="86096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224" extrusionOk="0">
                    <a:moveTo>
                      <a:pt x="1378" y="0"/>
                    </a:moveTo>
                    <a:cubicBezTo>
                      <a:pt x="936" y="987"/>
                      <a:pt x="590" y="1751"/>
                      <a:pt x="357" y="2347"/>
                    </a:cubicBezTo>
                    <a:cubicBezTo>
                      <a:pt x="124" y="2943"/>
                      <a:pt x="5" y="3375"/>
                      <a:pt x="5" y="3694"/>
                    </a:cubicBezTo>
                    <a:cubicBezTo>
                      <a:pt x="1" y="3916"/>
                      <a:pt x="62" y="4087"/>
                      <a:pt x="182" y="4224"/>
                    </a:cubicBezTo>
                    <a:lnTo>
                      <a:pt x="193" y="4214"/>
                    </a:lnTo>
                    <a:cubicBezTo>
                      <a:pt x="73" y="4080"/>
                      <a:pt x="18" y="3916"/>
                      <a:pt x="18" y="3694"/>
                    </a:cubicBezTo>
                    <a:cubicBezTo>
                      <a:pt x="15" y="3378"/>
                      <a:pt x="138" y="2946"/>
                      <a:pt x="371" y="2350"/>
                    </a:cubicBezTo>
                    <a:cubicBezTo>
                      <a:pt x="604" y="1754"/>
                      <a:pt x="946" y="994"/>
                      <a:pt x="1392" y="7"/>
                    </a:cubicBezTo>
                    <a:lnTo>
                      <a:pt x="1378" y="0"/>
                    </a:ln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" name="Google Shape;962;p60"/>
              <p:cNvGrpSpPr/>
              <p:nvPr/>
            </p:nvGrpSpPr>
            <p:grpSpPr>
              <a:xfrm>
                <a:off x="6420698" y="4545636"/>
                <a:ext cx="457390" cy="541578"/>
                <a:chOff x="6420698" y="4545636"/>
                <a:chExt cx="457390" cy="541578"/>
              </a:xfrm>
            </p:grpSpPr>
            <p:sp>
              <p:nvSpPr>
                <p:cNvPr id="59" name="Google Shape;963;p60"/>
                <p:cNvSpPr/>
                <p:nvPr/>
              </p:nvSpPr>
              <p:spPr>
                <a:xfrm rot="2340334">
                  <a:off x="6492592" y="4609165"/>
                  <a:ext cx="211979" cy="303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1" h="14893" extrusionOk="0">
                      <a:moveTo>
                        <a:pt x="657" y="0"/>
                      </a:moveTo>
                      <a:cubicBezTo>
                        <a:pt x="549" y="0"/>
                        <a:pt x="440" y="30"/>
                        <a:pt x="343" y="93"/>
                      </a:cubicBezTo>
                      <a:cubicBezTo>
                        <a:pt x="79" y="264"/>
                        <a:pt x="0" y="614"/>
                        <a:pt x="168" y="881"/>
                      </a:cubicBezTo>
                      <a:lnTo>
                        <a:pt x="8849" y="14892"/>
                      </a:lnTo>
                      <a:lnTo>
                        <a:pt x="10401" y="13885"/>
                      </a:lnTo>
                      <a:lnTo>
                        <a:pt x="1134" y="251"/>
                      </a:lnTo>
                      <a:cubicBezTo>
                        <a:pt x="1022" y="89"/>
                        <a:pt x="841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964;p60"/>
                <p:cNvSpPr/>
                <p:nvPr/>
              </p:nvSpPr>
              <p:spPr>
                <a:xfrm rot="2340334">
                  <a:off x="6526883" y="4581168"/>
                  <a:ext cx="230913" cy="333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0" h="16350" extrusionOk="0">
                      <a:moveTo>
                        <a:pt x="610" y="1"/>
                      </a:moveTo>
                      <a:cubicBezTo>
                        <a:pt x="510" y="1"/>
                        <a:pt x="409" y="29"/>
                        <a:pt x="320" y="88"/>
                      </a:cubicBezTo>
                      <a:cubicBezTo>
                        <a:pt x="73" y="246"/>
                        <a:pt x="1" y="575"/>
                        <a:pt x="155" y="821"/>
                      </a:cubicBezTo>
                      <a:lnTo>
                        <a:pt x="9778" y="16349"/>
                      </a:lnTo>
                      <a:lnTo>
                        <a:pt x="11329" y="15339"/>
                      </a:lnTo>
                      <a:lnTo>
                        <a:pt x="1056" y="235"/>
                      </a:lnTo>
                      <a:cubicBezTo>
                        <a:pt x="952" y="84"/>
                        <a:pt x="782" y="1"/>
                        <a:pt x="61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965;p60"/>
                <p:cNvSpPr/>
                <p:nvPr/>
              </p:nvSpPr>
              <p:spPr>
                <a:xfrm rot="2340334">
                  <a:off x="6571258" y="4607149"/>
                  <a:ext cx="217971" cy="313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5" h="15365" extrusionOk="0">
                      <a:moveTo>
                        <a:pt x="644" y="0"/>
                      </a:moveTo>
                      <a:cubicBezTo>
                        <a:pt x="544" y="0"/>
                        <a:pt x="442" y="28"/>
                        <a:pt x="353" y="86"/>
                      </a:cubicBezTo>
                      <a:lnTo>
                        <a:pt x="315" y="110"/>
                      </a:lnTo>
                      <a:cubicBezTo>
                        <a:pt x="72" y="267"/>
                        <a:pt x="0" y="596"/>
                        <a:pt x="154" y="843"/>
                      </a:cubicBezTo>
                      <a:lnTo>
                        <a:pt x="9143" y="15365"/>
                      </a:lnTo>
                      <a:lnTo>
                        <a:pt x="10695" y="14354"/>
                      </a:lnTo>
                      <a:lnTo>
                        <a:pt x="1089" y="234"/>
                      </a:lnTo>
                      <a:cubicBezTo>
                        <a:pt x="986" y="82"/>
                        <a:pt x="816" y="0"/>
                        <a:pt x="64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966;p60"/>
                <p:cNvSpPr/>
                <p:nvPr/>
              </p:nvSpPr>
              <p:spPr>
                <a:xfrm rot="2340334">
                  <a:off x="6620022" y="4651478"/>
                  <a:ext cx="192434" cy="276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2" h="13577" extrusionOk="0">
                      <a:moveTo>
                        <a:pt x="428" y="1"/>
                      </a:moveTo>
                      <a:cubicBezTo>
                        <a:pt x="357" y="1"/>
                        <a:pt x="286" y="21"/>
                        <a:pt x="223" y="62"/>
                      </a:cubicBezTo>
                      <a:cubicBezTo>
                        <a:pt x="52" y="172"/>
                        <a:pt x="0" y="398"/>
                        <a:pt x="103" y="572"/>
                      </a:cubicBezTo>
                      <a:lnTo>
                        <a:pt x="7890" y="13576"/>
                      </a:lnTo>
                      <a:lnTo>
                        <a:pt x="9442" y="12566"/>
                      </a:lnTo>
                      <a:lnTo>
                        <a:pt x="737" y="161"/>
                      </a:lnTo>
                      <a:cubicBezTo>
                        <a:pt x="664" y="56"/>
                        <a:pt x="547" y="1"/>
                        <a:pt x="42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967;p60"/>
                <p:cNvSpPr/>
                <p:nvPr/>
              </p:nvSpPr>
              <p:spPr>
                <a:xfrm rot="2340334">
                  <a:off x="6519383" y="4750916"/>
                  <a:ext cx="249887" cy="268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61" h="13180" extrusionOk="0">
                      <a:moveTo>
                        <a:pt x="6074" y="1"/>
                      </a:moveTo>
                      <a:lnTo>
                        <a:pt x="1" y="3957"/>
                      </a:lnTo>
                      <a:lnTo>
                        <a:pt x="4139" y="10863"/>
                      </a:lnTo>
                      <a:lnTo>
                        <a:pt x="5643" y="13179"/>
                      </a:lnTo>
                      <a:lnTo>
                        <a:pt x="12261" y="8866"/>
                      </a:lnTo>
                      <a:lnTo>
                        <a:pt x="10713" y="6489"/>
                      </a:lnTo>
                      <a:lnTo>
                        <a:pt x="6074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968;p60"/>
                <p:cNvSpPr/>
                <p:nvPr/>
              </p:nvSpPr>
              <p:spPr>
                <a:xfrm rot="2340334">
                  <a:off x="6509271" y="4827851"/>
                  <a:ext cx="115701" cy="147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7" h="7226" extrusionOk="0">
                      <a:moveTo>
                        <a:pt x="384" y="1"/>
                      </a:moveTo>
                      <a:lnTo>
                        <a:pt x="0" y="2409"/>
                      </a:lnTo>
                      <a:lnTo>
                        <a:pt x="4751" y="7225"/>
                      </a:lnTo>
                      <a:lnTo>
                        <a:pt x="5676" y="6572"/>
                      </a:lnTo>
                      <a:lnTo>
                        <a:pt x="384" y="1"/>
                      </a:lnTo>
                      <a:close/>
                    </a:path>
                  </a:pathLst>
                </a:custGeom>
                <a:solidFill>
                  <a:srgbClr val="FDC7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969;p60"/>
                <p:cNvSpPr/>
                <p:nvPr/>
              </p:nvSpPr>
              <p:spPr>
                <a:xfrm rot="2340334">
                  <a:off x="6477439" y="4760572"/>
                  <a:ext cx="113969" cy="103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5067" extrusionOk="0">
                      <a:moveTo>
                        <a:pt x="810" y="1"/>
                      </a:moveTo>
                      <a:cubicBezTo>
                        <a:pt x="210" y="1"/>
                        <a:pt x="1" y="473"/>
                        <a:pt x="1" y="473"/>
                      </a:cubicBezTo>
                      <a:lnTo>
                        <a:pt x="5592" y="5067"/>
                      </a:lnTo>
                      <a:lnTo>
                        <a:pt x="4845" y="1490"/>
                      </a:lnTo>
                      <a:cubicBezTo>
                        <a:pt x="4845" y="1490"/>
                        <a:pt x="1625" y="76"/>
                        <a:pt x="929" y="7"/>
                      </a:cubicBezTo>
                      <a:cubicBezTo>
                        <a:pt x="888" y="3"/>
                        <a:pt x="848" y="1"/>
                        <a:pt x="81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970;p60"/>
                <p:cNvSpPr/>
                <p:nvPr/>
              </p:nvSpPr>
              <p:spPr>
                <a:xfrm rot="2340334">
                  <a:off x="6545988" y="4925289"/>
                  <a:ext cx="165491" cy="123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0" h="6065" extrusionOk="0">
                      <a:moveTo>
                        <a:pt x="7386" y="1"/>
                      </a:moveTo>
                      <a:cubicBezTo>
                        <a:pt x="7349" y="1"/>
                        <a:pt x="7311" y="11"/>
                        <a:pt x="7276" y="32"/>
                      </a:cubicBezTo>
                      <a:lnTo>
                        <a:pt x="128" y="4687"/>
                      </a:lnTo>
                      <a:cubicBezTo>
                        <a:pt x="18" y="4759"/>
                        <a:pt x="0" y="4913"/>
                        <a:pt x="97" y="5006"/>
                      </a:cubicBezTo>
                      <a:lnTo>
                        <a:pt x="1104" y="6007"/>
                      </a:lnTo>
                      <a:cubicBezTo>
                        <a:pt x="1143" y="6044"/>
                        <a:pt x="1195" y="6064"/>
                        <a:pt x="1248" y="6064"/>
                      </a:cubicBezTo>
                      <a:cubicBezTo>
                        <a:pt x="1287" y="6064"/>
                        <a:pt x="1326" y="6053"/>
                        <a:pt x="1361" y="6030"/>
                      </a:cubicBezTo>
                      <a:lnTo>
                        <a:pt x="8007" y="1703"/>
                      </a:lnTo>
                      <a:cubicBezTo>
                        <a:pt x="8085" y="1653"/>
                        <a:pt x="8119" y="1550"/>
                        <a:pt x="8085" y="1460"/>
                      </a:cubicBezTo>
                      <a:lnTo>
                        <a:pt x="7578" y="132"/>
                      </a:lnTo>
                      <a:cubicBezTo>
                        <a:pt x="7548" y="49"/>
                        <a:pt x="7469" y="1"/>
                        <a:pt x="7386" y="1"/>
                      </a:cubicBezTo>
                      <a:close/>
                    </a:path>
                  </a:pathLst>
                </a:custGeom>
                <a:solidFill>
                  <a:srgbClr val="F9A6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971;p60"/>
                <p:cNvSpPr/>
                <p:nvPr/>
              </p:nvSpPr>
              <p:spPr>
                <a:xfrm rot="2340334">
                  <a:off x="6554918" y="4776828"/>
                  <a:ext cx="29532" cy="68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3355" extrusionOk="0">
                      <a:moveTo>
                        <a:pt x="13" y="1"/>
                      </a:moveTo>
                      <a:lnTo>
                        <a:pt x="0" y="8"/>
                      </a:lnTo>
                      <a:cubicBezTo>
                        <a:pt x="411" y="754"/>
                        <a:pt x="706" y="1189"/>
                        <a:pt x="1117" y="1933"/>
                      </a:cubicBezTo>
                      <a:cubicBezTo>
                        <a:pt x="1196" y="2073"/>
                        <a:pt x="1435" y="2570"/>
                        <a:pt x="1435" y="3135"/>
                      </a:cubicBezTo>
                      <a:cubicBezTo>
                        <a:pt x="1435" y="3207"/>
                        <a:pt x="1432" y="3279"/>
                        <a:pt x="1425" y="3351"/>
                      </a:cubicBezTo>
                      <a:lnTo>
                        <a:pt x="1439" y="3355"/>
                      </a:lnTo>
                      <a:cubicBezTo>
                        <a:pt x="1445" y="3279"/>
                        <a:pt x="1449" y="3207"/>
                        <a:pt x="1449" y="3135"/>
                      </a:cubicBezTo>
                      <a:cubicBezTo>
                        <a:pt x="1449" y="2566"/>
                        <a:pt x="1205" y="2070"/>
                        <a:pt x="1126" y="1926"/>
                      </a:cubicBezTo>
                      <a:cubicBezTo>
                        <a:pt x="720" y="1183"/>
                        <a:pt x="421" y="748"/>
                        <a:pt x="13" y="1"/>
                      </a:cubicBezTo>
                      <a:close/>
                    </a:path>
                  </a:pathLst>
                </a:custGeom>
                <a:solidFill>
                  <a:srgbClr val="1C17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16" y="274935"/>
            <a:ext cx="3432690" cy="45769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86807"/>
            <a:ext cx="45720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878" name="Google Shape;878;p60"/>
          <p:cNvGrpSpPr/>
          <p:nvPr/>
        </p:nvGrpSpPr>
        <p:grpSpPr>
          <a:xfrm>
            <a:off x="1475656" y="3940507"/>
            <a:ext cx="1208397" cy="1202999"/>
            <a:chOff x="6988750" y="560250"/>
            <a:chExt cx="1208397" cy="1202999"/>
          </a:xfrm>
        </p:grpSpPr>
        <p:sp>
          <p:nvSpPr>
            <p:cNvPr id="879" name="Google Shape;879;p60"/>
            <p:cNvSpPr/>
            <p:nvPr/>
          </p:nvSpPr>
          <p:spPr>
            <a:xfrm>
              <a:off x="7013766" y="874594"/>
              <a:ext cx="665541" cy="576276"/>
            </a:xfrm>
            <a:custGeom>
              <a:avLst/>
              <a:gdLst/>
              <a:ahLst/>
              <a:cxnLst/>
              <a:rect l="l" t="t" r="r" b="b"/>
              <a:pathLst>
                <a:path w="10110" h="8754" extrusionOk="0">
                  <a:moveTo>
                    <a:pt x="7465" y="203"/>
                  </a:moveTo>
                  <a:lnTo>
                    <a:pt x="9874" y="4376"/>
                  </a:lnTo>
                  <a:lnTo>
                    <a:pt x="7465" y="8548"/>
                  </a:lnTo>
                  <a:lnTo>
                    <a:pt x="2645" y="8548"/>
                  </a:lnTo>
                  <a:lnTo>
                    <a:pt x="237" y="4376"/>
                  </a:lnTo>
                  <a:lnTo>
                    <a:pt x="2645" y="203"/>
                  </a:lnTo>
                  <a:close/>
                  <a:moveTo>
                    <a:pt x="2529" y="1"/>
                  </a:moveTo>
                  <a:lnTo>
                    <a:pt x="0" y="4376"/>
                  </a:lnTo>
                  <a:lnTo>
                    <a:pt x="2498" y="8703"/>
                  </a:lnTo>
                  <a:lnTo>
                    <a:pt x="2529" y="8754"/>
                  </a:lnTo>
                  <a:lnTo>
                    <a:pt x="7582" y="8754"/>
                  </a:lnTo>
                  <a:lnTo>
                    <a:pt x="10110" y="4376"/>
                  </a:lnTo>
                  <a:lnTo>
                    <a:pt x="7613" y="53"/>
                  </a:lnTo>
                  <a:lnTo>
                    <a:pt x="7582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60"/>
            <p:cNvSpPr/>
            <p:nvPr/>
          </p:nvSpPr>
          <p:spPr>
            <a:xfrm>
              <a:off x="7498415" y="591388"/>
              <a:ext cx="665541" cy="576276"/>
            </a:xfrm>
            <a:custGeom>
              <a:avLst/>
              <a:gdLst/>
              <a:ahLst/>
              <a:cxnLst/>
              <a:rect l="l" t="t" r="r" b="b"/>
              <a:pathLst>
                <a:path w="10110" h="8754" extrusionOk="0">
                  <a:moveTo>
                    <a:pt x="7465" y="206"/>
                  </a:moveTo>
                  <a:lnTo>
                    <a:pt x="9873" y="4379"/>
                  </a:lnTo>
                  <a:lnTo>
                    <a:pt x="7465" y="8551"/>
                  </a:lnTo>
                  <a:lnTo>
                    <a:pt x="2645" y="8551"/>
                  </a:lnTo>
                  <a:lnTo>
                    <a:pt x="237" y="4379"/>
                  </a:lnTo>
                  <a:lnTo>
                    <a:pt x="2645" y="206"/>
                  </a:lnTo>
                  <a:close/>
                  <a:moveTo>
                    <a:pt x="2528" y="1"/>
                  </a:moveTo>
                  <a:lnTo>
                    <a:pt x="0" y="4379"/>
                  </a:lnTo>
                  <a:lnTo>
                    <a:pt x="2498" y="8701"/>
                  </a:lnTo>
                  <a:lnTo>
                    <a:pt x="2528" y="8753"/>
                  </a:lnTo>
                  <a:lnTo>
                    <a:pt x="7581" y="8753"/>
                  </a:lnTo>
                  <a:lnTo>
                    <a:pt x="10109" y="4379"/>
                  </a:lnTo>
                  <a:lnTo>
                    <a:pt x="7612" y="52"/>
                  </a:lnTo>
                  <a:lnTo>
                    <a:pt x="7581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60"/>
            <p:cNvSpPr/>
            <p:nvPr/>
          </p:nvSpPr>
          <p:spPr>
            <a:xfrm>
              <a:off x="7500851" y="1155628"/>
              <a:ext cx="665344" cy="576276"/>
            </a:xfrm>
            <a:custGeom>
              <a:avLst/>
              <a:gdLst/>
              <a:ahLst/>
              <a:cxnLst/>
              <a:rect l="l" t="t" r="r" b="b"/>
              <a:pathLst>
                <a:path w="10107" h="8754" extrusionOk="0">
                  <a:moveTo>
                    <a:pt x="7462" y="203"/>
                  </a:moveTo>
                  <a:lnTo>
                    <a:pt x="9874" y="4375"/>
                  </a:lnTo>
                  <a:lnTo>
                    <a:pt x="7462" y="8548"/>
                  </a:lnTo>
                  <a:lnTo>
                    <a:pt x="2646" y="8548"/>
                  </a:lnTo>
                  <a:lnTo>
                    <a:pt x="238" y="4375"/>
                  </a:lnTo>
                  <a:lnTo>
                    <a:pt x="2646" y="203"/>
                  </a:lnTo>
                  <a:close/>
                  <a:moveTo>
                    <a:pt x="2529" y="1"/>
                  </a:moveTo>
                  <a:lnTo>
                    <a:pt x="1" y="4375"/>
                  </a:lnTo>
                  <a:lnTo>
                    <a:pt x="2499" y="8701"/>
                  </a:lnTo>
                  <a:lnTo>
                    <a:pt x="2529" y="8753"/>
                  </a:lnTo>
                  <a:lnTo>
                    <a:pt x="7582" y="8753"/>
                  </a:lnTo>
                  <a:lnTo>
                    <a:pt x="10107" y="4375"/>
                  </a:lnTo>
                  <a:lnTo>
                    <a:pt x="7609" y="52"/>
                  </a:lnTo>
                  <a:lnTo>
                    <a:pt x="7582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60"/>
            <p:cNvSpPr/>
            <p:nvPr/>
          </p:nvSpPr>
          <p:spPr>
            <a:xfrm>
              <a:off x="7160372" y="854779"/>
              <a:ext cx="52335" cy="52401"/>
            </a:xfrm>
            <a:custGeom>
              <a:avLst/>
              <a:gdLst/>
              <a:ahLst/>
              <a:cxnLst/>
              <a:rect l="l" t="t" r="r" b="b"/>
              <a:pathLst>
                <a:path w="795" h="796" extrusionOk="0">
                  <a:moveTo>
                    <a:pt x="398" y="1"/>
                  </a:moveTo>
                  <a:cubicBezTo>
                    <a:pt x="178" y="1"/>
                    <a:pt x="1" y="179"/>
                    <a:pt x="1" y="398"/>
                  </a:cubicBezTo>
                  <a:cubicBezTo>
                    <a:pt x="1" y="618"/>
                    <a:pt x="178" y="795"/>
                    <a:pt x="398" y="795"/>
                  </a:cubicBezTo>
                  <a:cubicBezTo>
                    <a:pt x="617" y="795"/>
                    <a:pt x="795" y="618"/>
                    <a:pt x="795" y="398"/>
                  </a:cubicBezTo>
                  <a:cubicBezTo>
                    <a:pt x="795" y="179"/>
                    <a:pt x="617" y="1"/>
                    <a:pt x="39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60"/>
            <p:cNvSpPr/>
            <p:nvPr/>
          </p:nvSpPr>
          <p:spPr>
            <a:xfrm>
              <a:off x="7146877" y="841481"/>
              <a:ext cx="79193" cy="79193"/>
            </a:xfrm>
            <a:custGeom>
              <a:avLst/>
              <a:gdLst/>
              <a:ahLst/>
              <a:cxnLst/>
              <a:rect l="l" t="t" r="r" b="b"/>
              <a:pathLst>
                <a:path w="1203" h="1203" extrusionOk="0">
                  <a:moveTo>
                    <a:pt x="603" y="409"/>
                  </a:moveTo>
                  <a:cubicBezTo>
                    <a:pt x="709" y="409"/>
                    <a:pt x="794" y="494"/>
                    <a:pt x="794" y="600"/>
                  </a:cubicBezTo>
                  <a:cubicBezTo>
                    <a:pt x="794" y="706"/>
                    <a:pt x="709" y="796"/>
                    <a:pt x="603" y="796"/>
                  </a:cubicBezTo>
                  <a:cubicBezTo>
                    <a:pt x="497" y="796"/>
                    <a:pt x="407" y="706"/>
                    <a:pt x="407" y="600"/>
                  </a:cubicBezTo>
                  <a:cubicBezTo>
                    <a:pt x="407" y="494"/>
                    <a:pt x="497" y="409"/>
                    <a:pt x="603" y="409"/>
                  </a:cubicBezTo>
                  <a:close/>
                  <a:moveTo>
                    <a:pt x="603" y="1"/>
                  </a:moveTo>
                  <a:cubicBezTo>
                    <a:pt x="271" y="1"/>
                    <a:pt x="0" y="271"/>
                    <a:pt x="0" y="600"/>
                  </a:cubicBezTo>
                  <a:cubicBezTo>
                    <a:pt x="0" y="932"/>
                    <a:pt x="271" y="1203"/>
                    <a:pt x="603" y="1203"/>
                  </a:cubicBezTo>
                  <a:cubicBezTo>
                    <a:pt x="935" y="1203"/>
                    <a:pt x="1202" y="932"/>
                    <a:pt x="1202" y="600"/>
                  </a:cubicBezTo>
                  <a:cubicBezTo>
                    <a:pt x="1202" y="271"/>
                    <a:pt x="935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60"/>
            <p:cNvSpPr/>
            <p:nvPr/>
          </p:nvSpPr>
          <p:spPr>
            <a:xfrm>
              <a:off x="7481299" y="854779"/>
              <a:ext cx="52335" cy="52401"/>
            </a:xfrm>
            <a:custGeom>
              <a:avLst/>
              <a:gdLst/>
              <a:ahLst/>
              <a:cxnLst/>
              <a:rect l="l" t="t" r="r" b="b"/>
              <a:pathLst>
                <a:path w="795" h="796" extrusionOk="0">
                  <a:moveTo>
                    <a:pt x="397" y="1"/>
                  </a:moveTo>
                  <a:cubicBezTo>
                    <a:pt x="178" y="1"/>
                    <a:pt x="0" y="179"/>
                    <a:pt x="0" y="398"/>
                  </a:cubicBezTo>
                  <a:cubicBezTo>
                    <a:pt x="0" y="618"/>
                    <a:pt x="178" y="795"/>
                    <a:pt x="397" y="795"/>
                  </a:cubicBezTo>
                  <a:cubicBezTo>
                    <a:pt x="617" y="795"/>
                    <a:pt x="794" y="618"/>
                    <a:pt x="794" y="398"/>
                  </a:cubicBezTo>
                  <a:cubicBezTo>
                    <a:pt x="794" y="179"/>
                    <a:pt x="617" y="1"/>
                    <a:pt x="39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60"/>
            <p:cNvSpPr/>
            <p:nvPr/>
          </p:nvSpPr>
          <p:spPr>
            <a:xfrm>
              <a:off x="7467738" y="841481"/>
              <a:ext cx="79193" cy="79193"/>
            </a:xfrm>
            <a:custGeom>
              <a:avLst/>
              <a:gdLst/>
              <a:ahLst/>
              <a:cxnLst/>
              <a:rect l="l" t="t" r="r" b="b"/>
              <a:pathLst>
                <a:path w="1203" h="1203" extrusionOk="0">
                  <a:moveTo>
                    <a:pt x="603" y="409"/>
                  </a:moveTo>
                  <a:cubicBezTo>
                    <a:pt x="709" y="409"/>
                    <a:pt x="795" y="494"/>
                    <a:pt x="795" y="600"/>
                  </a:cubicBezTo>
                  <a:cubicBezTo>
                    <a:pt x="795" y="706"/>
                    <a:pt x="709" y="796"/>
                    <a:pt x="603" y="796"/>
                  </a:cubicBezTo>
                  <a:cubicBezTo>
                    <a:pt x="497" y="796"/>
                    <a:pt x="408" y="706"/>
                    <a:pt x="408" y="600"/>
                  </a:cubicBezTo>
                  <a:cubicBezTo>
                    <a:pt x="408" y="494"/>
                    <a:pt x="497" y="409"/>
                    <a:pt x="603" y="409"/>
                  </a:cubicBezTo>
                  <a:close/>
                  <a:moveTo>
                    <a:pt x="603" y="1"/>
                  </a:moveTo>
                  <a:cubicBezTo>
                    <a:pt x="271" y="1"/>
                    <a:pt x="1" y="271"/>
                    <a:pt x="1" y="600"/>
                  </a:cubicBezTo>
                  <a:cubicBezTo>
                    <a:pt x="1" y="932"/>
                    <a:pt x="271" y="1203"/>
                    <a:pt x="603" y="1203"/>
                  </a:cubicBezTo>
                  <a:cubicBezTo>
                    <a:pt x="935" y="1203"/>
                    <a:pt x="1203" y="932"/>
                    <a:pt x="1203" y="600"/>
                  </a:cubicBezTo>
                  <a:cubicBezTo>
                    <a:pt x="1203" y="271"/>
                    <a:pt x="935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60"/>
            <p:cNvSpPr/>
            <p:nvPr/>
          </p:nvSpPr>
          <p:spPr>
            <a:xfrm>
              <a:off x="7642059" y="1135352"/>
              <a:ext cx="52401" cy="52401"/>
            </a:xfrm>
            <a:custGeom>
              <a:avLst/>
              <a:gdLst/>
              <a:ahLst/>
              <a:cxnLst/>
              <a:rect l="l" t="t" r="r" b="b"/>
              <a:pathLst>
                <a:path w="796" h="796" extrusionOk="0">
                  <a:moveTo>
                    <a:pt x="398" y="0"/>
                  </a:moveTo>
                  <a:cubicBezTo>
                    <a:pt x="178" y="0"/>
                    <a:pt x="1" y="179"/>
                    <a:pt x="1" y="397"/>
                  </a:cubicBezTo>
                  <a:cubicBezTo>
                    <a:pt x="1" y="617"/>
                    <a:pt x="178" y="795"/>
                    <a:pt x="398" y="795"/>
                  </a:cubicBezTo>
                  <a:cubicBezTo>
                    <a:pt x="617" y="795"/>
                    <a:pt x="795" y="617"/>
                    <a:pt x="795" y="397"/>
                  </a:cubicBezTo>
                  <a:cubicBezTo>
                    <a:pt x="795" y="179"/>
                    <a:pt x="617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60"/>
            <p:cNvSpPr/>
            <p:nvPr/>
          </p:nvSpPr>
          <p:spPr>
            <a:xfrm>
              <a:off x="7628564" y="1121988"/>
              <a:ext cx="79193" cy="79259"/>
            </a:xfrm>
            <a:custGeom>
              <a:avLst/>
              <a:gdLst/>
              <a:ahLst/>
              <a:cxnLst/>
              <a:rect l="l" t="t" r="r" b="b"/>
              <a:pathLst>
                <a:path w="1203" h="1204" extrusionOk="0">
                  <a:moveTo>
                    <a:pt x="603" y="409"/>
                  </a:moveTo>
                  <a:cubicBezTo>
                    <a:pt x="709" y="409"/>
                    <a:pt x="795" y="494"/>
                    <a:pt x="795" y="600"/>
                  </a:cubicBezTo>
                  <a:cubicBezTo>
                    <a:pt x="795" y="707"/>
                    <a:pt x="709" y="796"/>
                    <a:pt x="603" y="796"/>
                  </a:cubicBezTo>
                  <a:cubicBezTo>
                    <a:pt x="494" y="796"/>
                    <a:pt x="407" y="707"/>
                    <a:pt x="407" y="600"/>
                  </a:cubicBezTo>
                  <a:cubicBezTo>
                    <a:pt x="407" y="494"/>
                    <a:pt x="494" y="409"/>
                    <a:pt x="603" y="409"/>
                  </a:cubicBezTo>
                  <a:close/>
                  <a:moveTo>
                    <a:pt x="603" y="1"/>
                  </a:moveTo>
                  <a:cubicBezTo>
                    <a:pt x="271" y="1"/>
                    <a:pt x="0" y="268"/>
                    <a:pt x="0" y="600"/>
                  </a:cubicBezTo>
                  <a:cubicBezTo>
                    <a:pt x="0" y="933"/>
                    <a:pt x="271" y="1204"/>
                    <a:pt x="603" y="1204"/>
                  </a:cubicBezTo>
                  <a:cubicBezTo>
                    <a:pt x="932" y="1204"/>
                    <a:pt x="1202" y="933"/>
                    <a:pt x="1202" y="600"/>
                  </a:cubicBezTo>
                  <a:cubicBezTo>
                    <a:pt x="1202" y="268"/>
                    <a:pt x="932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60"/>
            <p:cNvSpPr/>
            <p:nvPr/>
          </p:nvSpPr>
          <p:spPr>
            <a:xfrm>
              <a:off x="7002311" y="1135352"/>
              <a:ext cx="52137" cy="52401"/>
            </a:xfrm>
            <a:custGeom>
              <a:avLst/>
              <a:gdLst/>
              <a:ahLst/>
              <a:cxnLst/>
              <a:rect l="l" t="t" r="r" b="b"/>
              <a:pathLst>
                <a:path w="792" h="796" extrusionOk="0">
                  <a:moveTo>
                    <a:pt x="397" y="0"/>
                  </a:moveTo>
                  <a:cubicBezTo>
                    <a:pt x="178" y="0"/>
                    <a:pt x="0" y="179"/>
                    <a:pt x="0" y="397"/>
                  </a:cubicBezTo>
                  <a:cubicBezTo>
                    <a:pt x="0" y="617"/>
                    <a:pt x="178" y="795"/>
                    <a:pt x="397" y="795"/>
                  </a:cubicBezTo>
                  <a:cubicBezTo>
                    <a:pt x="617" y="795"/>
                    <a:pt x="791" y="617"/>
                    <a:pt x="791" y="397"/>
                  </a:cubicBezTo>
                  <a:cubicBezTo>
                    <a:pt x="791" y="179"/>
                    <a:pt x="617" y="0"/>
                    <a:pt x="39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60"/>
            <p:cNvSpPr/>
            <p:nvPr/>
          </p:nvSpPr>
          <p:spPr>
            <a:xfrm>
              <a:off x="6988750" y="1121988"/>
              <a:ext cx="79193" cy="79259"/>
            </a:xfrm>
            <a:custGeom>
              <a:avLst/>
              <a:gdLst/>
              <a:ahLst/>
              <a:cxnLst/>
              <a:rect l="l" t="t" r="r" b="b"/>
              <a:pathLst>
                <a:path w="1203" h="1204" extrusionOk="0">
                  <a:moveTo>
                    <a:pt x="603" y="409"/>
                  </a:moveTo>
                  <a:cubicBezTo>
                    <a:pt x="709" y="409"/>
                    <a:pt x="795" y="494"/>
                    <a:pt x="795" y="600"/>
                  </a:cubicBezTo>
                  <a:cubicBezTo>
                    <a:pt x="795" y="707"/>
                    <a:pt x="709" y="796"/>
                    <a:pt x="603" y="796"/>
                  </a:cubicBezTo>
                  <a:cubicBezTo>
                    <a:pt x="494" y="796"/>
                    <a:pt x="408" y="707"/>
                    <a:pt x="408" y="600"/>
                  </a:cubicBezTo>
                  <a:cubicBezTo>
                    <a:pt x="408" y="494"/>
                    <a:pt x="494" y="409"/>
                    <a:pt x="603" y="409"/>
                  </a:cubicBezTo>
                  <a:close/>
                  <a:moveTo>
                    <a:pt x="603" y="1"/>
                  </a:moveTo>
                  <a:cubicBezTo>
                    <a:pt x="271" y="1"/>
                    <a:pt x="1" y="268"/>
                    <a:pt x="1" y="600"/>
                  </a:cubicBezTo>
                  <a:cubicBezTo>
                    <a:pt x="1" y="933"/>
                    <a:pt x="271" y="1204"/>
                    <a:pt x="603" y="1204"/>
                  </a:cubicBezTo>
                  <a:cubicBezTo>
                    <a:pt x="932" y="1204"/>
                    <a:pt x="1203" y="933"/>
                    <a:pt x="1203" y="600"/>
                  </a:cubicBezTo>
                  <a:cubicBezTo>
                    <a:pt x="1203" y="268"/>
                    <a:pt x="932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60"/>
            <p:cNvSpPr/>
            <p:nvPr/>
          </p:nvSpPr>
          <p:spPr>
            <a:xfrm>
              <a:off x="7481299" y="1412699"/>
              <a:ext cx="52335" cy="52401"/>
            </a:xfrm>
            <a:custGeom>
              <a:avLst/>
              <a:gdLst/>
              <a:ahLst/>
              <a:cxnLst/>
              <a:rect l="l" t="t" r="r" b="b"/>
              <a:pathLst>
                <a:path w="795" h="796" extrusionOk="0">
                  <a:moveTo>
                    <a:pt x="397" y="1"/>
                  </a:moveTo>
                  <a:cubicBezTo>
                    <a:pt x="178" y="1"/>
                    <a:pt x="0" y="179"/>
                    <a:pt x="0" y="398"/>
                  </a:cubicBezTo>
                  <a:cubicBezTo>
                    <a:pt x="0" y="617"/>
                    <a:pt x="178" y="796"/>
                    <a:pt x="397" y="796"/>
                  </a:cubicBezTo>
                  <a:cubicBezTo>
                    <a:pt x="617" y="796"/>
                    <a:pt x="794" y="617"/>
                    <a:pt x="794" y="398"/>
                  </a:cubicBezTo>
                  <a:cubicBezTo>
                    <a:pt x="794" y="179"/>
                    <a:pt x="617" y="1"/>
                    <a:pt x="39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60"/>
            <p:cNvSpPr/>
            <p:nvPr/>
          </p:nvSpPr>
          <p:spPr>
            <a:xfrm>
              <a:off x="7467738" y="1399401"/>
              <a:ext cx="79193" cy="79259"/>
            </a:xfrm>
            <a:custGeom>
              <a:avLst/>
              <a:gdLst/>
              <a:ahLst/>
              <a:cxnLst/>
              <a:rect l="l" t="t" r="r" b="b"/>
              <a:pathLst>
                <a:path w="1203" h="1204" extrusionOk="0">
                  <a:moveTo>
                    <a:pt x="603" y="408"/>
                  </a:moveTo>
                  <a:cubicBezTo>
                    <a:pt x="709" y="408"/>
                    <a:pt x="795" y="494"/>
                    <a:pt x="795" y="600"/>
                  </a:cubicBezTo>
                  <a:cubicBezTo>
                    <a:pt x="795" y="707"/>
                    <a:pt x="709" y="796"/>
                    <a:pt x="603" y="796"/>
                  </a:cubicBezTo>
                  <a:cubicBezTo>
                    <a:pt x="497" y="796"/>
                    <a:pt x="408" y="707"/>
                    <a:pt x="408" y="600"/>
                  </a:cubicBezTo>
                  <a:cubicBezTo>
                    <a:pt x="408" y="494"/>
                    <a:pt x="497" y="408"/>
                    <a:pt x="603" y="408"/>
                  </a:cubicBezTo>
                  <a:close/>
                  <a:moveTo>
                    <a:pt x="603" y="1"/>
                  </a:moveTo>
                  <a:cubicBezTo>
                    <a:pt x="271" y="1"/>
                    <a:pt x="1" y="271"/>
                    <a:pt x="1" y="600"/>
                  </a:cubicBezTo>
                  <a:cubicBezTo>
                    <a:pt x="1" y="933"/>
                    <a:pt x="271" y="1203"/>
                    <a:pt x="603" y="1203"/>
                  </a:cubicBezTo>
                  <a:cubicBezTo>
                    <a:pt x="935" y="1203"/>
                    <a:pt x="1203" y="933"/>
                    <a:pt x="1203" y="600"/>
                  </a:cubicBezTo>
                  <a:cubicBezTo>
                    <a:pt x="1203" y="271"/>
                    <a:pt x="935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60"/>
            <p:cNvSpPr/>
            <p:nvPr/>
          </p:nvSpPr>
          <p:spPr>
            <a:xfrm>
              <a:off x="7160372" y="1412699"/>
              <a:ext cx="52335" cy="52401"/>
            </a:xfrm>
            <a:custGeom>
              <a:avLst/>
              <a:gdLst/>
              <a:ahLst/>
              <a:cxnLst/>
              <a:rect l="l" t="t" r="r" b="b"/>
              <a:pathLst>
                <a:path w="795" h="796" extrusionOk="0">
                  <a:moveTo>
                    <a:pt x="398" y="1"/>
                  </a:moveTo>
                  <a:cubicBezTo>
                    <a:pt x="178" y="1"/>
                    <a:pt x="1" y="179"/>
                    <a:pt x="1" y="398"/>
                  </a:cubicBezTo>
                  <a:cubicBezTo>
                    <a:pt x="1" y="617"/>
                    <a:pt x="178" y="796"/>
                    <a:pt x="398" y="796"/>
                  </a:cubicBezTo>
                  <a:cubicBezTo>
                    <a:pt x="617" y="796"/>
                    <a:pt x="795" y="617"/>
                    <a:pt x="795" y="398"/>
                  </a:cubicBezTo>
                  <a:cubicBezTo>
                    <a:pt x="795" y="179"/>
                    <a:pt x="617" y="1"/>
                    <a:pt x="39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60"/>
            <p:cNvSpPr/>
            <p:nvPr/>
          </p:nvSpPr>
          <p:spPr>
            <a:xfrm>
              <a:off x="7146877" y="1399401"/>
              <a:ext cx="79193" cy="79259"/>
            </a:xfrm>
            <a:custGeom>
              <a:avLst/>
              <a:gdLst/>
              <a:ahLst/>
              <a:cxnLst/>
              <a:rect l="l" t="t" r="r" b="b"/>
              <a:pathLst>
                <a:path w="1203" h="1204" extrusionOk="0">
                  <a:moveTo>
                    <a:pt x="603" y="408"/>
                  </a:moveTo>
                  <a:cubicBezTo>
                    <a:pt x="709" y="408"/>
                    <a:pt x="794" y="494"/>
                    <a:pt x="794" y="600"/>
                  </a:cubicBezTo>
                  <a:cubicBezTo>
                    <a:pt x="794" y="707"/>
                    <a:pt x="709" y="796"/>
                    <a:pt x="603" y="796"/>
                  </a:cubicBezTo>
                  <a:cubicBezTo>
                    <a:pt x="497" y="796"/>
                    <a:pt x="407" y="707"/>
                    <a:pt x="407" y="600"/>
                  </a:cubicBezTo>
                  <a:cubicBezTo>
                    <a:pt x="407" y="494"/>
                    <a:pt x="497" y="408"/>
                    <a:pt x="603" y="408"/>
                  </a:cubicBezTo>
                  <a:close/>
                  <a:moveTo>
                    <a:pt x="603" y="1"/>
                  </a:moveTo>
                  <a:cubicBezTo>
                    <a:pt x="271" y="1"/>
                    <a:pt x="0" y="271"/>
                    <a:pt x="0" y="600"/>
                  </a:cubicBezTo>
                  <a:cubicBezTo>
                    <a:pt x="0" y="933"/>
                    <a:pt x="271" y="1203"/>
                    <a:pt x="603" y="1203"/>
                  </a:cubicBezTo>
                  <a:cubicBezTo>
                    <a:pt x="935" y="1203"/>
                    <a:pt x="1202" y="933"/>
                    <a:pt x="1202" y="600"/>
                  </a:cubicBezTo>
                  <a:cubicBezTo>
                    <a:pt x="1202" y="271"/>
                    <a:pt x="935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60"/>
            <p:cNvSpPr/>
            <p:nvPr/>
          </p:nvSpPr>
          <p:spPr>
            <a:xfrm>
              <a:off x="7644495" y="573614"/>
              <a:ext cx="52401" cy="52401"/>
            </a:xfrm>
            <a:custGeom>
              <a:avLst/>
              <a:gdLst/>
              <a:ahLst/>
              <a:cxnLst/>
              <a:rect l="l" t="t" r="r" b="b"/>
              <a:pathLst>
                <a:path w="796" h="796" extrusionOk="0">
                  <a:moveTo>
                    <a:pt x="399" y="0"/>
                  </a:moveTo>
                  <a:cubicBezTo>
                    <a:pt x="179" y="0"/>
                    <a:pt x="1" y="178"/>
                    <a:pt x="1" y="397"/>
                  </a:cubicBezTo>
                  <a:cubicBezTo>
                    <a:pt x="1" y="617"/>
                    <a:pt x="179" y="795"/>
                    <a:pt x="399" y="795"/>
                  </a:cubicBezTo>
                  <a:cubicBezTo>
                    <a:pt x="617" y="795"/>
                    <a:pt x="796" y="617"/>
                    <a:pt x="796" y="397"/>
                  </a:cubicBezTo>
                  <a:cubicBezTo>
                    <a:pt x="796" y="178"/>
                    <a:pt x="617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60"/>
            <p:cNvSpPr/>
            <p:nvPr/>
          </p:nvSpPr>
          <p:spPr>
            <a:xfrm>
              <a:off x="7631263" y="560250"/>
              <a:ext cx="79193" cy="78996"/>
            </a:xfrm>
            <a:custGeom>
              <a:avLst/>
              <a:gdLst/>
              <a:ahLst/>
              <a:cxnLst/>
              <a:rect l="l" t="t" r="r" b="b"/>
              <a:pathLst>
                <a:path w="1203" h="1200" extrusionOk="0">
                  <a:moveTo>
                    <a:pt x="600" y="409"/>
                  </a:moveTo>
                  <a:cubicBezTo>
                    <a:pt x="706" y="409"/>
                    <a:pt x="795" y="494"/>
                    <a:pt x="795" y="600"/>
                  </a:cubicBezTo>
                  <a:cubicBezTo>
                    <a:pt x="795" y="706"/>
                    <a:pt x="706" y="793"/>
                    <a:pt x="600" y="793"/>
                  </a:cubicBezTo>
                  <a:cubicBezTo>
                    <a:pt x="494" y="793"/>
                    <a:pt x="407" y="706"/>
                    <a:pt x="407" y="600"/>
                  </a:cubicBezTo>
                  <a:cubicBezTo>
                    <a:pt x="407" y="494"/>
                    <a:pt x="494" y="409"/>
                    <a:pt x="600" y="409"/>
                  </a:cubicBezTo>
                  <a:close/>
                  <a:moveTo>
                    <a:pt x="600" y="1"/>
                  </a:moveTo>
                  <a:cubicBezTo>
                    <a:pt x="271" y="1"/>
                    <a:pt x="0" y="268"/>
                    <a:pt x="0" y="600"/>
                  </a:cubicBezTo>
                  <a:cubicBezTo>
                    <a:pt x="0" y="932"/>
                    <a:pt x="271" y="1200"/>
                    <a:pt x="600" y="1200"/>
                  </a:cubicBezTo>
                  <a:cubicBezTo>
                    <a:pt x="932" y="1200"/>
                    <a:pt x="1202" y="932"/>
                    <a:pt x="1202" y="600"/>
                  </a:cubicBezTo>
                  <a:cubicBezTo>
                    <a:pt x="1202" y="268"/>
                    <a:pt x="932" y="1"/>
                    <a:pt x="60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60"/>
            <p:cNvSpPr/>
            <p:nvPr/>
          </p:nvSpPr>
          <p:spPr>
            <a:xfrm>
              <a:off x="7965488" y="573614"/>
              <a:ext cx="52335" cy="52401"/>
            </a:xfrm>
            <a:custGeom>
              <a:avLst/>
              <a:gdLst/>
              <a:ahLst/>
              <a:cxnLst/>
              <a:rect l="l" t="t" r="r" b="b"/>
              <a:pathLst>
                <a:path w="795" h="796" extrusionOk="0">
                  <a:moveTo>
                    <a:pt x="397" y="0"/>
                  </a:moveTo>
                  <a:cubicBezTo>
                    <a:pt x="178" y="0"/>
                    <a:pt x="0" y="178"/>
                    <a:pt x="0" y="397"/>
                  </a:cubicBezTo>
                  <a:cubicBezTo>
                    <a:pt x="0" y="617"/>
                    <a:pt x="178" y="795"/>
                    <a:pt x="397" y="795"/>
                  </a:cubicBezTo>
                  <a:cubicBezTo>
                    <a:pt x="617" y="795"/>
                    <a:pt x="794" y="617"/>
                    <a:pt x="794" y="397"/>
                  </a:cubicBezTo>
                  <a:cubicBezTo>
                    <a:pt x="794" y="178"/>
                    <a:pt x="617" y="0"/>
                    <a:pt x="39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60"/>
            <p:cNvSpPr/>
            <p:nvPr/>
          </p:nvSpPr>
          <p:spPr>
            <a:xfrm>
              <a:off x="7952124" y="560250"/>
              <a:ext cx="79193" cy="78996"/>
            </a:xfrm>
            <a:custGeom>
              <a:avLst/>
              <a:gdLst/>
              <a:ahLst/>
              <a:cxnLst/>
              <a:rect l="l" t="t" r="r" b="b"/>
              <a:pathLst>
                <a:path w="1203" h="1200" extrusionOk="0">
                  <a:moveTo>
                    <a:pt x="600" y="409"/>
                  </a:moveTo>
                  <a:cubicBezTo>
                    <a:pt x="710" y="409"/>
                    <a:pt x="795" y="494"/>
                    <a:pt x="795" y="600"/>
                  </a:cubicBezTo>
                  <a:cubicBezTo>
                    <a:pt x="795" y="706"/>
                    <a:pt x="710" y="793"/>
                    <a:pt x="600" y="793"/>
                  </a:cubicBezTo>
                  <a:cubicBezTo>
                    <a:pt x="494" y="793"/>
                    <a:pt x="409" y="706"/>
                    <a:pt x="409" y="600"/>
                  </a:cubicBezTo>
                  <a:cubicBezTo>
                    <a:pt x="409" y="494"/>
                    <a:pt x="494" y="409"/>
                    <a:pt x="600" y="409"/>
                  </a:cubicBezTo>
                  <a:close/>
                  <a:moveTo>
                    <a:pt x="600" y="1"/>
                  </a:moveTo>
                  <a:cubicBezTo>
                    <a:pt x="271" y="1"/>
                    <a:pt x="1" y="268"/>
                    <a:pt x="1" y="600"/>
                  </a:cubicBezTo>
                  <a:cubicBezTo>
                    <a:pt x="1" y="932"/>
                    <a:pt x="271" y="1200"/>
                    <a:pt x="600" y="1200"/>
                  </a:cubicBezTo>
                  <a:cubicBezTo>
                    <a:pt x="932" y="1200"/>
                    <a:pt x="1203" y="932"/>
                    <a:pt x="1203" y="600"/>
                  </a:cubicBezTo>
                  <a:cubicBezTo>
                    <a:pt x="1203" y="268"/>
                    <a:pt x="932" y="1"/>
                    <a:pt x="60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60"/>
            <p:cNvSpPr/>
            <p:nvPr/>
          </p:nvSpPr>
          <p:spPr>
            <a:xfrm>
              <a:off x="8126248" y="854121"/>
              <a:ext cx="52401" cy="52401"/>
            </a:xfrm>
            <a:custGeom>
              <a:avLst/>
              <a:gdLst/>
              <a:ahLst/>
              <a:cxnLst/>
              <a:rect l="l" t="t" r="r" b="b"/>
              <a:pathLst>
                <a:path w="796" h="796" extrusionOk="0">
                  <a:moveTo>
                    <a:pt x="398" y="0"/>
                  </a:moveTo>
                  <a:cubicBezTo>
                    <a:pt x="178" y="0"/>
                    <a:pt x="0" y="179"/>
                    <a:pt x="0" y="398"/>
                  </a:cubicBezTo>
                  <a:cubicBezTo>
                    <a:pt x="0" y="617"/>
                    <a:pt x="178" y="795"/>
                    <a:pt x="398" y="795"/>
                  </a:cubicBezTo>
                  <a:cubicBezTo>
                    <a:pt x="617" y="795"/>
                    <a:pt x="795" y="617"/>
                    <a:pt x="795" y="398"/>
                  </a:cubicBezTo>
                  <a:cubicBezTo>
                    <a:pt x="795" y="179"/>
                    <a:pt x="617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60"/>
            <p:cNvSpPr/>
            <p:nvPr/>
          </p:nvSpPr>
          <p:spPr>
            <a:xfrm>
              <a:off x="8112950" y="840559"/>
              <a:ext cx="79193" cy="79259"/>
            </a:xfrm>
            <a:custGeom>
              <a:avLst/>
              <a:gdLst/>
              <a:ahLst/>
              <a:cxnLst/>
              <a:rect l="l" t="t" r="r" b="b"/>
              <a:pathLst>
                <a:path w="1203" h="1204" extrusionOk="0">
                  <a:moveTo>
                    <a:pt x="600" y="409"/>
                  </a:moveTo>
                  <a:cubicBezTo>
                    <a:pt x="706" y="409"/>
                    <a:pt x="795" y="497"/>
                    <a:pt x="795" y="604"/>
                  </a:cubicBezTo>
                  <a:cubicBezTo>
                    <a:pt x="795" y="710"/>
                    <a:pt x="706" y="796"/>
                    <a:pt x="600" y="796"/>
                  </a:cubicBezTo>
                  <a:cubicBezTo>
                    <a:pt x="494" y="796"/>
                    <a:pt x="408" y="710"/>
                    <a:pt x="408" y="604"/>
                  </a:cubicBezTo>
                  <a:cubicBezTo>
                    <a:pt x="408" y="497"/>
                    <a:pt x="494" y="409"/>
                    <a:pt x="600" y="409"/>
                  </a:cubicBezTo>
                  <a:close/>
                  <a:moveTo>
                    <a:pt x="600" y="1"/>
                  </a:moveTo>
                  <a:cubicBezTo>
                    <a:pt x="268" y="1"/>
                    <a:pt x="1" y="271"/>
                    <a:pt x="1" y="604"/>
                  </a:cubicBezTo>
                  <a:cubicBezTo>
                    <a:pt x="1" y="936"/>
                    <a:pt x="268" y="1204"/>
                    <a:pt x="600" y="1204"/>
                  </a:cubicBezTo>
                  <a:cubicBezTo>
                    <a:pt x="932" y="1204"/>
                    <a:pt x="1203" y="936"/>
                    <a:pt x="1203" y="604"/>
                  </a:cubicBezTo>
                  <a:cubicBezTo>
                    <a:pt x="1203" y="271"/>
                    <a:pt x="932" y="1"/>
                    <a:pt x="60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60"/>
            <p:cNvSpPr/>
            <p:nvPr/>
          </p:nvSpPr>
          <p:spPr>
            <a:xfrm>
              <a:off x="7970623" y="1139631"/>
              <a:ext cx="52401" cy="52401"/>
            </a:xfrm>
            <a:custGeom>
              <a:avLst/>
              <a:gdLst/>
              <a:ahLst/>
              <a:cxnLst/>
              <a:rect l="l" t="t" r="r" b="b"/>
              <a:pathLst>
                <a:path w="796" h="796" extrusionOk="0">
                  <a:moveTo>
                    <a:pt x="398" y="0"/>
                  </a:moveTo>
                  <a:cubicBezTo>
                    <a:pt x="179" y="0"/>
                    <a:pt x="0" y="179"/>
                    <a:pt x="0" y="398"/>
                  </a:cubicBezTo>
                  <a:cubicBezTo>
                    <a:pt x="0" y="617"/>
                    <a:pt x="179" y="795"/>
                    <a:pt x="398" y="795"/>
                  </a:cubicBezTo>
                  <a:cubicBezTo>
                    <a:pt x="617" y="795"/>
                    <a:pt x="795" y="617"/>
                    <a:pt x="795" y="398"/>
                  </a:cubicBezTo>
                  <a:cubicBezTo>
                    <a:pt x="795" y="179"/>
                    <a:pt x="617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60"/>
            <p:cNvSpPr/>
            <p:nvPr/>
          </p:nvSpPr>
          <p:spPr>
            <a:xfrm>
              <a:off x="7957325" y="1126069"/>
              <a:ext cx="79193" cy="79259"/>
            </a:xfrm>
            <a:custGeom>
              <a:avLst/>
              <a:gdLst/>
              <a:ahLst/>
              <a:cxnLst/>
              <a:rect l="l" t="t" r="r" b="b"/>
              <a:pathLst>
                <a:path w="1203" h="1204" extrusionOk="0">
                  <a:moveTo>
                    <a:pt x="600" y="408"/>
                  </a:moveTo>
                  <a:cubicBezTo>
                    <a:pt x="706" y="408"/>
                    <a:pt x="795" y="497"/>
                    <a:pt x="795" y="604"/>
                  </a:cubicBezTo>
                  <a:cubicBezTo>
                    <a:pt x="795" y="710"/>
                    <a:pt x="706" y="796"/>
                    <a:pt x="600" y="796"/>
                  </a:cubicBezTo>
                  <a:cubicBezTo>
                    <a:pt x="494" y="796"/>
                    <a:pt x="408" y="710"/>
                    <a:pt x="408" y="604"/>
                  </a:cubicBezTo>
                  <a:cubicBezTo>
                    <a:pt x="408" y="497"/>
                    <a:pt x="494" y="408"/>
                    <a:pt x="600" y="408"/>
                  </a:cubicBezTo>
                  <a:close/>
                  <a:moveTo>
                    <a:pt x="600" y="1"/>
                  </a:moveTo>
                  <a:cubicBezTo>
                    <a:pt x="271" y="1"/>
                    <a:pt x="1" y="271"/>
                    <a:pt x="1" y="604"/>
                  </a:cubicBezTo>
                  <a:cubicBezTo>
                    <a:pt x="1" y="936"/>
                    <a:pt x="271" y="1203"/>
                    <a:pt x="600" y="1203"/>
                  </a:cubicBezTo>
                  <a:cubicBezTo>
                    <a:pt x="932" y="1203"/>
                    <a:pt x="1203" y="936"/>
                    <a:pt x="1203" y="604"/>
                  </a:cubicBezTo>
                  <a:cubicBezTo>
                    <a:pt x="1203" y="271"/>
                    <a:pt x="932" y="1"/>
                    <a:pt x="60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60"/>
            <p:cNvSpPr/>
            <p:nvPr/>
          </p:nvSpPr>
          <p:spPr>
            <a:xfrm>
              <a:off x="8131383" y="1420203"/>
              <a:ext cx="52401" cy="52335"/>
            </a:xfrm>
            <a:custGeom>
              <a:avLst/>
              <a:gdLst/>
              <a:ahLst/>
              <a:cxnLst/>
              <a:rect l="l" t="t" r="r" b="b"/>
              <a:pathLst>
                <a:path w="796" h="795" extrusionOk="0">
                  <a:moveTo>
                    <a:pt x="399" y="0"/>
                  </a:moveTo>
                  <a:cubicBezTo>
                    <a:pt x="179" y="0"/>
                    <a:pt x="1" y="178"/>
                    <a:pt x="1" y="397"/>
                  </a:cubicBezTo>
                  <a:cubicBezTo>
                    <a:pt x="1" y="617"/>
                    <a:pt x="179" y="794"/>
                    <a:pt x="399" y="794"/>
                  </a:cubicBezTo>
                  <a:cubicBezTo>
                    <a:pt x="618" y="794"/>
                    <a:pt x="796" y="617"/>
                    <a:pt x="796" y="397"/>
                  </a:cubicBezTo>
                  <a:cubicBezTo>
                    <a:pt x="796" y="178"/>
                    <a:pt x="618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60"/>
            <p:cNvSpPr/>
            <p:nvPr/>
          </p:nvSpPr>
          <p:spPr>
            <a:xfrm>
              <a:off x="8118085" y="1406642"/>
              <a:ext cx="79062" cy="79193"/>
            </a:xfrm>
            <a:custGeom>
              <a:avLst/>
              <a:gdLst/>
              <a:ahLst/>
              <a:cxnLst/>
              <a:rect l="l" t="t" r="r" b="b"/>
              <a:pathLst>
                <a:path w="1201" h="1203" extrusionOk="0">
                  <a:moveTo>
                    <a:pt x="601" y="408"/>
                  </a:moveTo>
                  <a:cubicBezTo>
                    <a:pt x="707" y="408"/>
                    <a:pt x="792" y="494"/>
                    <a:pt x="792" y="603"/>
                  </a:cubicBezTo>
                  <a:cubicBezTo>
                    <a:pt x="792" y="709"/>
                    <a:pt x="707" y="795"/>
                    <a:pt x="601" y="795"/>
                  </a:cubicBezTo>
                  <a:cubicBezTo>
                    <a:pt x="494" y="795"/>
                    <a:pt x="408" y="709"/>
                    <a:pt x="408" y="603"/>
                  </a:cubicBezTo>
                  <a:cubicBezTo>
                    <a:pt x="408" y="494"/>
                    <a:pt x="494" y="408"/>
                    <a:pt x="601" y="408"/>
                  </a:cubicBezTo>
                  <a:close/>
                  <a:moveTo>
                    <a:pt x="601" y="1"/>
                  </a:moveTo>
                  <a:cubicBezTo>
                    <a:pt x="268" y="1"/>
                    <a:pt x="1" y="271"/>
                    <a:pt x="1" y="603"/>
                  </a:cubicBezTo>
                  <a:cubicBezTo>
                    <a:pt x="1" y="932"/>
                    <a:pt x="268" y="1203"/>
                    <a:pt x="601" y="1203"/>
                  </a:cubicBezTo>
                  <a:cubicBezTo>
                    <a:pt x="933" y="1203"/>
                    <a:pt x="1200" y="932"/>
                    <a:pt x="1200" y="603"/>
                  </a:cubicBezTo>
                  <a:cubicBezTo>
                    <a:pt x="1200" y="271"/>
                    <a:pt x="933" y="1"/>
                    <a:pt x="60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60"/>
            <p:cNvSpPr/>
            <p:nvPr/>
          </p:nvSpPr>
          <p:spPr>
            <a:xfrm>
              <a:off x="7970623" y="1697550"/>
              <a:ext cx="52401" cy="52335"/>
            </a:xfrm>
            <a:custGeom>
              <a:avLst/>
              <a:gdLst/>
              <a:ahLst/>
              <a:cxnLst/>
              <a:rect l="l" t="t" r="r" b="b"/>
              <a:pathLst>
                <a:path w="796" h="795" extrusionOk="0">
                  <a:moveTo>
                    <a:pt x="398" y="1"/>
                  </a:moveTo>
                  <a:cubicBezTo>
                    <a:pt x="179" y="1"/>
                    <a:pt x="0" y="178"/>
                    <a:pt x="0" y="398"/>
                  </a:cubicBezTo>
                  <a:cubicBezTo>
                    <a:pt x="0" y="617"/>
                    <a:pt x="179" y="795"/>
                    <a:pt x="398" y="795"/>
                  </a:cubicBezTo>
                  <a:cubicBezTo>
                    <a:pt x="617" y="795"/>
                    <a:pt x="795" y="617"/>
                    <a:pt x="795" y="398"/>
                  </a:cubicBezTo>
                  <a:cubicBezTo>
                    <a:pt x="795" y="178"/>
                    <a:pt x="617" y="1"/>
                    <a:pt x="39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60"/>
            <p:cNvSpPr/>
            <p:nvPr/>
          </p:nvSpPr>
          <p:spPr>
            <a:xfrm>
              <a:off x="7957325" y="1684055"/>
              <a:ext cx="79193" cy="79193"/>
            </a:xfrm>
            <a:custGeom>
              <a:avLst/>
              <a:gdLst/>
              <a:ahLst/>
              <a:cxnLst/>
              <a:rect l="l" t="t" r="r" b="b"/>
              <a:pathLst>
                <a:path w="1203" h="1203" extrusionOk="0">
                  <a:moveTo>
                    <a:pt x="600" y="407"/>
                  </a:moveTo>
                  <a:cubicBezTo>
                    <a:pt x="706" y="407"/>
                    <a:pt x="795" y="497"/>
                    <a:pt x="795" y="603"/>
                  </a:cubicBezTo>
                  <a:cubicBezTo>
                    <a:pt x="795" y="709"/>
                    <a:pt x="706" y="794"/>
                    <a:pt x="600" y="794"/>
                  </a:cubicBezTo>
                  <a:cubicBezTo>
                    <a:pt x="494" y="794"/>
                    <a:pt x="408" y="709"/>
                    <a:pt x="408" y="603"/>
                  </a:cubicBezTo>
                  <a:cubicBezTo>
                    <a:pt x="408" y="497"/>
                    <a:pt x="494" y="407"/>
                    <a:pt x="600" y="407"/>
                  </a:cubicBezTo>
                  <a:close/>
                  <a:moveTo>
                    <a:pt x="600" y="0"/>
                  </a:moveTo>
                  <a:cubicBezTo>
                    <a:pt x="271" y="0"/>
                    <a:pt x="1" y="271"/>
                    <a:pt x="1" y="603"/>
                  </a:cubicBezTo>
                  <a:cubicBezTo>
                    <a:pt x="1" y="932"/>
                    <a:pt x="271" y="1202"/>
                    <a:pt x="600" y="1202"/>
                  </a:cubicBezTo>
                  <a:cubicBezTo>
                    <a:pt x="932" y="1202"/>
                    <a:pt x="1203" y="932"/>
                    <a:pt x="1203" y="603"/>
                  </a:cubicBezTo>
                  <a:cubicBezTo>
                    <a:pt x="1203" y="271"/>
                    <a:pt x="932" y="0"/>
                    <a:pt x="60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60"/>
            <p:cNvSpPr/>
            <p:nvPr/>
          </p:nvSpPr>
          <p:spPr>
            <a:xfrm>
              <a:off x="7649696" y="1697550"/>
              <a:ext cx="52401" cy="52335"/>
            </a:xfrm>
            <a:custGeom>
              <a:avLst/>
              <a:gdLst/>
              <a:ahLst/>
              <a:cxnLst/>
              <a:rect l="l" t="t" r="r" b="b"/>
              <a:pathLst>
                <a:path w="796" h="795" extrusionOk="0">
                  <a:moveTo>
                    <a:pt x="399" y="1"/>
                  </a:moveTo>
                  <a:cubicBezTo>
                    <a:pt x="179" y="1"/>
                    <a:pt x="1" y="178"/>
                    <a:pt x="1" y="398"/>
                  </a:cubicBezTo>
                  <a:cubicBezTo>
                    <a:pt x="1" y="617"/>
                    <a:pt x="179" y="795"/>
                    <a:pt x="399" y="795"/>
                  </a:cubicBezTo>
                  <a:cubicBezTo>
                    <a:pt x="617" y="795"/>
                    <a:pt x="796" y="617"/>
                    <a:pt x="796" y="398"/>
                  </a:cubicBezTo>
                  <a:cubicBezTo>
                    <a:pt x="796" y="178"/>
                    <a:pt x="617" y="1"/>
                    <a:pt x="39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60"/>
            <p:cNvSpPr/>
            <p:nvPr/>
          </p:nvSpPr>
          <p:spPr>
            <a:xfrm>
              <a:off x="7636398" y="1684055"/>
              <a:ext cx="79259" cy="79193"/>
            </a:xfrm>
            <a:custGeom>
              <a:avLst/>
              <a:gdLst/>
              <a:ahLst/>
              <a:cxnLst/>
              <a:rect l="l" t="t" r="r" b="b"/>
              <a:pathLst>
                <a:path w="1204" h="1203" extrusionOk="0">
                  <a:moveTo>
                    <a:pt x="601" y="407"/>
                  </a:moveTo>
                  <a:cubicBezTo>
                    <a:pt x="707" y="407"/>
                    <a:pt x="796" y="497"/>
                    <a:pt x="796" y="603"/>
                  </a:cubicBezTo>
                  <a:cubicBezTo>
                    <a:pt x="796" y="709"/>
                    <a:pt x="707" y="794"/>
                    <a:pt x="601" y="794"/>
                  </a:cubicBezTo>
                  <a:cubicBezTo>
                    <a:pt x="494" y="794"/>
                    <a:pt x="408" y="709"/>
                    <a:pt x="408" y="603"/>
                  </a:cubicBezTo>
                  <a:cubicBezTo>
                    <a:pt x="408" y="497"/>
                    <a:pt x="494" y="407"/>
                    <a:pt x="601" y="407"/>
                  </a:cubicBezTo>
                  <a:close/>
                  <a:moveTo>
                    <a:pt x="601" y="0"/>
                  </a:moveTo>
                  <a:cubicBezTo>
                    <a:pt x="272" y="0"/>
                    <a:pt x="1" y="271"/>
                    <a:pt x="1" y="603"/>
                  </a:cubicBezTo>
                  <a:cubicBezTo>
                    <a:pt x="1" y="932"/>
                    <a:pt x="272" y="1202"/>
                    <a:pt x="601" y="1202"/>
                  </a:cubicBezTo>
                  <a:cubicBezTo>
                    <a:pt x="933" y="1202"/>
                    <a:pt x="1203" y="932"/>
                    <a:pt x="1203" y="603"/>
                  </a:cubicBezTo>
                  <a:cubicBezTo>
                    <a:pt x="1203" y="271"/>
                    <a:pt x="933" y="0"/>
                    <a:pt x="601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Создаем электронный курс на платформе Google Classroom - Муниципальное  тьюторское сообщество &quot;Цифровое образование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30"/>
          <a:stretch/>
        </p:blipFill>
        <p:spPr bwMode="auto">
          <a:xfrm>
            <a:off x="0" y="1851670"/>
            <a:ext cx="1756025" cy="101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0" name="Google Shape;990;p63"/>
          <p:cNvSpPr txBox="1">
            <a:spLocks noGrp="1"/>
          </p:cNvSpPr>
          <p:nvPr>
            <p:ph type="ctrTitle"/>
          </p:nvPr>
        </p:nvSpPr>
        <p:spPr>
          <a:xfrm>
            <a:off x="3233963" y="938422"/>
            <a:ext cx="39927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dirty="0" smtClean="0">
                <a:latin typeface="Arial Black" panose="020B0A04020102020204" pitchFamily="34" charset="0"/>
              </a:rPr>
              <a:t>Сьогодення</a:t>
            </a:r>
            <a:endParaRPr dirty="0">
              <a:latin typeface="Arial Black" panose="020B0A04020102020204" pitchFamily="34" charset="0"/>
            </a:endParaRPr>
          </a:p>
        </p:txBody>
      </p:sp>
      <p:sp>
        <p:nvSpPr>
          <p:cNvPr id="991" name="Google Shape;991;p63"/>
          <p:cNvSpPr txBox="1"/>
          <p:nvPr/>
        </p:nvSpPr>
        <p:spPr>
          <a:xfrm>
            <a:off x="1756025" y="2272130"/>
            <a:ext cx="1869900" cy="173978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162000" rIns="91425" bIns="0" anchor="t" anchorCtr="0">
            <a:noAutofit/>
          </a:bodyPr>
          <a:lstStyle/>
          <a:p>
            <a:pPr marL="72000" marR="7200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uk-UA" sz="1600" dirty="0" smtClean="0">
                <a:solidFill>
                  <a:schemeClr val="lt1"/>
                </a:solidFill>
                <a:latin typeface="Arial Black" panose="020B0A04020102020204" pitchFamily="34" charset="0"/>
                <a:ea typeface="Advent Pro"/>
                <a:cs typeface="Advent Pro"/>
                <a:sym typeface="Advent Pro"/>
              </a:rPr>
              <a:t>Якісні відео-</a:t>
            </a:r>
            <a:r>
              <a:rPr lang="uk-UA" sz="1600" dirty="0" err="1" smtClean="0">
                <a:solidFill>
                  <a:schemeClr val="lt1"/>
                </a:solidFill>
                <a:latin typeface="Arial Black" panose="020B0A04020102020204" pitchFamily="34" charset="0"/>
                <a:ea typeface="Advent Pro"/>
                <a:cs typeface="Advent Pro"/>
                <a:sym typeface="Advent Pro"/>
              </a:rPr>
              <a:t>уроки</a:t>
            </a:r>
            <a:r>
              <a:rPr lang="uk-UA" sz="1600" dirty="0" smtClean="0">
                <a:solidFill>
                  <a:schemeClr val="lt1"/>
                </a:solidFill>
                <a:latin typeface="Arial Black" panose="020B0A04020102020204" pitchFamily="34" charset="0"/>
                <a:ea typeface="Advent Pro"/>
                <a:cs typeface="Advent Pro"/>
                <a:sym typeface="Advent Pro"/>
              </a:rPr>
              <a:t>, але сильно розтягнуті у часі</a:t>
            </a:r>
            <a:endParaRPr sz="1600" dirty="0">
              <a:solidFill>
                <a:schemeClr val="lt1"/>
              </a:solidFill>
              <a:latin typeface="Arial Black" panose="020B0A04020102020204" pitchFamily="34" charset="0"/>
              <a:ea typeface="Advent Pro"/>
              <a:cs typeface="Advent Pro"/>
              <a:sym typeface="Advent Pro"/>
            </a:endParaRPr>
          </a:p>
        </p:txBody>
      </p:sp>
      <p:sp>
        <p:nvSpPr>
          <p:cNvPr id="992" name="Google Shape;992;p63"/>
          <p:cNvSpPr txBox="1"/>
          <p:nvPr/>
        </p:nvSpPr>
        <p:spPr>
          <a:xfrm>
            <a:off x="1921925" y="1851670"/>
            <a:ext cx="1538100" cy="4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solidFill>
                  <a:schemeClr val="dk1"/>
                </a:solidFill>
                <a:latin typeface="Arial Black" panose="020B0A04020102020204" pitchFamily="34" charset="0"/>
                <a:ea typeface="Anton"/>
                <a:cs typeface="Anton"/>
                <a:sym typeface="Anton"/>
              </a:rPr>
              <a:t>ВШО</a:t>
            </a:r>
            <a:endParaRPr sz="1600" dirty="0">
              <a:solidFill>
                <a:schemeClr val="dk1"/>
              </a:solidFill>
              <a:latin typeface="Arial Black" panose="020B0A04020102020204" pitchFamily="34" charset="0"/>
              <a:ea typeface="Anton"/>
              <a:cs typeface="Anton"/>
              <a:sym typeface="Anton"/>
            </a:endParaRPr>
          </a:p>
        </p:txBody>
      </p:sp>
      <p:sp>
        <p:nvSpPr>
          <p:cNvPr id="993" name="Google Shape;993;p63"/>
          <p:cNvSpPr txBox="1"/>
          <p:nvPr/>
        </p:nvSpPr>
        <p:spPr>
          <a:xfrm>
            <a:off x="6744350" y="1851670"/>
            <a:ext cx="1704000" cy="4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chemeClr val="dk1"/>
                </a:solidFill>
                <a:latin typeface="Arial Black" panose="020B0A04020102020204" pitchFamily="34" charset="0"/>
                <a:ea typeface="Anton"/>
                <a:cs typeface="Anton"/>
                <a:sym typeface="Anton"/>
              </a:rPr>
              <a:t>AR-</a:t>
            </a:r>
            <a:r>
              <a:rPr lang="en-US" sz="1600" dirty="0" err="1" smtClean="0">
                <a:solidFill>
                  <a:schemeClr val="dk1"/>
                </a:solidFill>
                <a:latin typeface="Arial Black" panose="020B0A04020102020204" pitchFamily="34" charset="0"/>
                <a:ea typeface="Anton"/>
                <a:cs typeface="Anton"/>
                <a:sym typeface="Anton"/>
              </a:rPr>
              <a:t>Chem</a:t>
            </a:r>
            <a:r>
              <a:rPr lang="ru-RU" sz="1600" dirty="0" smtClean="0">
                <a:solidFill>
                  <a:schemeClr val="dk1"/>
                </a:solidFill>
                <a:latin typeface="Arial Black" panose="020B0A04020102020204" pitchFamily="34" charset="0"/>
                <a:ea typeface="Anton"/>
                <a:cs typeface="Anton"/>
                <a:sym typeface="Anton"/>
              </a:rPr>
              <a:t> бот</a:t>
            </a:r>
            <a:endParaRPr sz="1600" dirty="0">
              <a:solidFill>
                <a:schemeClr val="dk1"/>
              </a:solidFill>
              <a:latin typeface="Arial Black" panose="020B0A04020102020204" pitchFamily="34" charset="0"/>
              <a:ea typeface="Anton"/>
              <a:cs typeface="Anton"/>
              <a:sym typeface="Anton"/>
            </a:endParaRPr>
          </a:p>
        </p:txBody>
      </p:sp>
      <p:sp>
        <p:nvSpPr>
          <p:cNvPr id="994" name="Google Shape;994;p63"/>
          <p:cNvSpPr txBox="1"/>
          <p:nvPr/>
        </p:nvSpPr>
        <p:spPr>
          <a:xfrm>
            <a:off x="4295350" y="1851670"/>
            <a:ext cx="1838917" cy="4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solidFill>
                  <a:schemeClr val="dk1"/>
                </a:solidFill>
                <a:latin typeface="Arial Black" panose="020B0A04020102020204" pitchFamily="34" charset="0"/>
                <a:ea typeface="Anton"/>
                <a:cs typeface="Anton"/>
                <a:sym typeface="Anton"/>
              </a:rPr>
              <a:t>Онлайн-уроки</a:t>
            </a:r>
            <a:endParaRPr sz="1600" dirty="0">
              <a:solidFill>
                <a:schemeClr val="dk1"/>
              </a:solidFill>
              <a:latin typeface="Arial Black" panose="020B0A04020102020204" pitchFamily="34" charset="0"/>
              <a:ea typeface="Anton"/>
              <a:cs typeface="Anton"/>
              <a:sym typeface="Anton"/>
            </a:endParaRPr>
          </a:p>
        </p:txBody>
      </p:sp>
      <p:sp>
        <p:nvSpPr>
          <p:cNvPr id="995" name="Google Shape;995;p63"/>
          <p:cNvSpPr txBox="1"/>
          <p:nvPr/>
        </p:nvSpPr>
        <p:spPr>
          <a:xfrm>
            <a:off x="4295350" y="2283718"/>
            <a:ext cx="1869900" cy="172819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162000" rIns="91425" bIns="0" anchor="t" anchorCtr="0">
            <a:noAutofit/>
          </a:bodyPr>
          <a:lstStyle/>
          <a:p>
            <a:pPr marL="72000" marR="7200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uk-UA" sz="1600" dirty="0" smtClean="0">
                <a:solidFill>
                  <a:schemeClr val="accent3"/>
                </a:solidFill>
                <a:latin typeface="Arial Black" panose="020B0A04020102020204" pitchFamily="34" charset="0"/>
                <a:ea typeface="Advent Pro"/>
                <a:cs typeface="Advent Pro"/>
                <a:sym typeface="Advent Pro"/>
              </a:rPr>
              <a:t>Зворотній зв’язок, але обмежені можливості</a:t>
            </a:r>
            <a:endParaRPr sz="1600" dirty="0">
              <a:solidFill>
                <a:schemeClr val="accent3"/>
              </a:solidFill>
              <a:latin typeface="Arial Black" panose="020B0A04020102020204" pitchFamily="34" charset="0"/>
              <a:ea typeface="Advent Pro"/>
              <a:cs typeface="Advent Pro"/>
              <a:sym typeface="Advent Pro"/>
            </a:endParaRPr>
          </a:p>
        </p:txBody>
      </p:sp>
      <p:sp>
        <p:nvSpPr>
          <p:cNvPr id="996" name="Google Shape;996;p63"/>
          <p:cNvSpPr txBox="1"/>
          <p:nvPr/>
        </p:nvSpPr>
        <p:spPr>
          <a:xfrm>
            <a:off x="6733262" y="2285618"/>
            <a:ext cx="1869900" cy="17262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162000" rIns="91425" bIns="0" anchor="t" anchorCtr="0">
            <a:noAutofit/>
          </a:bodyPr>
          <a:lstStyle/>
          <a:p>
            <a:pPr marL="72000" marR="7200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uk-UA" sz="1800" dirty="0" smtClean="0">
                <a:solidFill>
                  <a:schemeClr val="dk1"/>
                </a:solidFill>
                <a:latin typeface="Arial Black" panose="020B0A04020102020204" pitchFamily="34" charset="0"/>
                <a:ea typeface="Advent Pro"/>
                <a:cs typeface="Advent Pro"/>
                <a:sym typeface="Advent Pro"/>
              </a:rPr>
              <a:t>Не панацея, але цікава ідея</a:t>
            </a:r>
            <a:endParaRPr sz="1800" dirty="0">
              <a:solidFill>
                <a:schemeClr val="dk1"/>
              </a:solidFill>
              <a:latin typeface="Arial Black" panose="020B0A04020102020204" pitchFamily="34" charset="0"/>
              <a:ea typeface="Advent Pro"/>
              <a:cs typeface="Advent Pro"/>
              <a:sym typeface="Advent Pro"/>
            </a:endParaRPr>
          </a:p>
        </p:txBody>
      </p:sp>
      <p:grpSp>
        <p:nvGrpSpPr>
          <p:cNvPr id="997" name="Google Shape;997;p63"/>
          <p:cNvGrpSpPr/>
          <p:nvPr/>
        </p:nvGrpSpPr>
        <p:grpSpPr>
          <a:xfrm>
            <a:off x="4972132" y="266871"/>
            <a:ext cx="516336" cy="576687"/>
            <a:chOff x="1466325" y="238125"/>
            <a:chExt cx="4681200" cy="5228350"/>
          </a:xfrm>
        </p:grpSpPr>
        <p:sp>
          <p:nvSpPr>
            <p:cNvPr id="998" name="Google Shape;998;p63"/>
            <p:cNvSpPr/>
            <p:nvPr/>
          </p:nvSpPr>
          <p:spPr>
            <a:xfrm>
              <a:off x="2089475" y="1046300"/>
              <a:ext cx="1188700" cy="1188700"/>
            </a:xfrm>
            <a:custGeom>
              <a:avLst/>
              <a:gdLst/>
              <a:ahLst/>
              <a:cxnLst/>
              <a:rect l="l" t="t" r="r" b="b"/>
              <a:pathLst>
                <a:path w="47548" h="47548" extrusionOk="0">
                  <a:moveTo>
                    <a:pt x="32229" y="0"/>
                  </a:moveTo>
                  <a:cubicBezTo>
                    <a:pt x="30538" y="0"/>
                    <a:pt x="29166" y="1373"/>
                    <a:pt x="29166" y="3039"/>
                  </a:cubicBezTo>
                  <a:cubicBezTo>
                    <a:pt x="29166" y="4755"/>
                    <a:pt x="30538" y="6127"/>
                    <a:pt x="32229" y="6127"/>
                  </a:cubicBezTo>
                  <a:lnTo>
                    <a:pt x="32229" y="6103"/>
                  </a:lnTo>
                  <a:cubicBezTo>
                    <a:pt x="37303" y="6127"/>
                    <a:pt x="41420" y="10245"/>
                    <a:pt x="41420" y="15294"/>
                  </a:cubicBezTo>
                  <a:cubicBezTo>
                    <a:pt x="41420" y="20367"/>
                    <a:pt x="37303" y="24484"/>
                    <a:pt x="32229" y="24509"/>
                  </a:cubicBezTo>
                  <a:cubicBezTo>
                    <a:pt x="30171" y="24509"/>
                    <a:pt x="28234" y="25293"/>
                    <a:pt x="26764" y="26764"/>
                  </a:cubicBezTo>
                  <a:cubicBezTo>
                    <a:pt x="25318" y="28234"/>
                    <a:pt x="24509" y="30146"/>
                    <a:pt x="24509" y="32229"/>
                  </a:cubicBezTo>
                  <a:cubicBezTo>
                    <a:pt x="24509" y="37278"/>
                    <a:pt x="20367" y="41395"/>
                    <a:pt x="15318" y="41420"/>
                  </a:cubicBezTo>
                  <a:cubicBezTo>
                    <a:pt x="10270" y="41395"/>
                    <a:pt x="6128" y="37278"/>
                    <a:pt x="6128" y="32229"/>
                  </a:cubicBezTo>
                  <a:cubicBezTo>
                    <a:pt x="6128" y="21960"/>
                    <a:pt x="12181" y="12598"/>
                    <a:pt x="21593" y="8382"/>
                  </a:cubicBezTo>
                  <a:cubicBezTo>
                    <a:pt x="22328" y="8039"/>
                    <a:pt x="22916" y="7451"/>
                    <a:pt x="23210" y="6666"/>
                  </a:cubicBezTo>
                  <a:cubicBezTo>
                    <a:pt x="23504" y="5907"/>
                    <a:pt x="23480" y="5073"/>
                    <a:pt x="23137" y="4338"/>
                  </a:cubicBezTo>
                  <a:cubicBezTo>
                    <a:pt x="22646" y="3235"/>
                    <a:pt x="21544" y="2524"/>
                    <a:pt x="20343" y="2524"/>
                  </a:cubicBezTo>
                  <a:cubicBezTo>
                    <a:pt x="19901" y="2524"/>
                    <a:pt x="19485" y="2623"/>
                    <a:pt x="19093" y="2794"/>
                  </a:cubicBezTo>
                  <a:cubicBezTo>
                    <a:pt x="13480" y="5294"/>
                    <a:pt x="8725" y="9338"/>
                    <a:pt x="5319" y="14485"/>
                  </a:cubicBezTo>
                  <a:cubicBezTo>
                    <a:pt x="1839" y="19754"/>
                    <a:pt x="0" y="25881"/>
                    <a:pt x="0" y="32229"/>
                  </a:cubicBezTo>
                  <a:cubicBezTo>
                    <a:pt x="0" y="36322"/>
                    <a:pt x="1593" y="40170"/>
                    <a:pt x="4485" y="43062"/>
                  </a:cubicBezTo>
                  <a:cubicBezTo>
                    <a:pt x="7378" y="45954"/>
                    <a:pt x="11225" y="47547"/>
                    <a:pt x="15318" y="47547"/>
                  </a:cubicBezTo>
                  <a:cubicBezTo>
                    <a:pt x="19411" y="47547"/>
                    <a:pt x="23259" y="45954"/>
                    <a:pt x="26151" y="43062"/>
                  </a:cubicBezTo>
                  <a:cubicBezTo>
                    <a:pt x="29043" y="40170"/>
                    <a:pt x="30636" y="36322"/>
                    <a:pt x="30636" y="32229"/>
                  </a:cubicBezTo>
                  <a:cubicBezTo>
                    <a:pt x="30636" y="31347"/>
                    <a:pt x="31347" y="30636"/>
                    <a:pt x="32229" y="30612"/>
                  </a:cubicBezTo>
                  <a:cubicBezTo>
                    <a:pt x="36322" y="30612"/>
                    <a:pt x="40170" y="29043"/>
                    <a:pt x="43062" y="26126"/>
                  </a:cubicBezTo>
                  <a:cubicBezTo>
                    <a:pt x="45954" y="23259"/>
                    <a:pt x="47547" y="19387"/>
                    <a:pt x="47547" y="15294"/>
                  </a:cubicBezTo>
                  <a:cubicBezTo>
                    <a:pt x="47547" y="11225"/>
                    <a:pt x="45954" y="7377"/>
                    <a:pt x="43062" y="4485"/>
                  </a:cubicBezTo>
                  <a:cubicBezTo>
                    <a:pt x="40170" y="1593"/>
                    <a:pt x="36322" y="0"/>
                    <a:pt x="322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63"/>
            <p:cNvSpPr/>
            <p:nvPr/>
          </p:nvSpPr>
          <p:spPr>
            <a:xfrm>
              <a:off x="1476750" y="3088475"/>
              <a:ext cx="1188700" cy="1188700"/>
            </a:xfrm>
            <a:custGeom>
              <a:avLst/>
              <a:gdLst/>
              <a:ahLst/>
              <a:cxnLst/>
              <a:rect l="l" t="t" r="r" b="b"/>
              <a:pathLst>
                <a:path w="47548" h="47548" extrusionOk="0">
                  <a:moveTo>
                    <a:pt x="15319" y="1"/>
                  </a:moveTo>
                  <a:cubicBezTo>
                    <a:pt x="13627" y="1"/>
                    <a:pt x="12255" y="1373"/>
                    <a:pt x="12255" y="3064"/>
                  </a:cubicBezTo>
                  <a:cubicBezTo>
                    <a:pt x="12255" y="4756"/>
                    <a:pt x="13627" y="6128"/>
                    <a:pt x="15319" y="6128"/>
                  </a:cubicBezTo>
                  <a:cubicBezTo>
                    <a:pt x="22279" y="6128"/>
                    <a:pt x="28823" y="8848"/>
                    <a:pt x="33774" y="13799"/>
                  </a:cubicBezTo>
                  <a:cubicBezTo>
                    <a:pt x="38700" y="18726"/>
                    <a:pt x="41420" y="25294"/>
                    <a:pt x="41420" y="32230"/>
                  </a:cubicBezTo>
                  <a:cubicBezTo>
                    <a:pt x="41420" y="37303"/>
                    <a:pt x="37303" y="41421"/>
                    <a:pt x="32230" y="41421"/>
                  </a:cubicBezTo>
                  <a:cubicBezTo>
                    <a:pt x="27181" y="41421"/>
                    <a:pt x="23039" y="37303"/>
                    <a:pt x="23039" y="32230"/>
                  </a:cubicBezTo>
                  <a:cubicBezTo>
                    <a:pt x="23039" y="30171"/>
                    <a:pt x="22230" y="28235"/>
                    <a:pt x="20784" y="26789"/>
                  </a:cubicBezTo>
                  <a:cubicBezTo>
                    <a:pt x="19314" y="25318"/>
                    <a:pt x="17377" y="24510"/>
                    <a:pt x="15319" y="24510"/>
                  </a:cubicBezTo>
                  <a:cubicBezTo>
                    <a:pt x="10270" y="24510"/>
                    <a:pt x="6128" y="20392"/>
                    <a:pt x="6128" y="15319"/>
                  </a:cubicBezTo>
                  <a:cubicBezTo>
                    <a:pt x="6128" y="13554"/>
                    <a:pt x="6642" y="11839"/>
                    <a:pt x="7574" y="10344"/>
                  </a:cubicBezTo>
                  <a:cubicBezTo>
                    <a:pt x="8015" y="9657"/>
                    <a:pt x="8162" y="8848"/>
                    <a:pt x="7990" y="8040"/>
                  </a:cubicBezTo>
                  <a:cubicBezTo>
                    <a:pt x="7819" y="7255"/>
                    <a:pt x="7353" y="6569"/>
                    <a:pt x="6667" y="6128"/>
                  </a:cubicBezTo>
                  <a:cubicBezTo>
                    <a:pt x="6177" y="5809"/>
                    <a:pt x="5589" y="5638"/>
                    <a:pt x="5000" y="5638"/>
                  </a:cubicBezTo>
                  <a:cubicBezTo>
                    <a:pt x="3971" y="5638"/>
                    <a:pt x="2991" y="6153"/>
                    <a:pt x="2427" y="7035"/>
                  </a:cubicBezTo>
                  <a:cubicBezTo>
                    <a:pt x="834" y="9510"/>
                    <a:pt x="1" y="12378"/>
                    <a:pt x="1" y="15319"/>
                  </a:cubicBezTo>
                  <a:cubicBezTo>
                    <a:pt x="1" y="19412"/>
                    <a:pt x="1594" y="23260"/>
                    <a:pt x="4486" y="26152"/>
                  </a:cubicBezTo>
                  <a:cubicBezTo>
                    <a:pt x="7378" y="29044"/>
                    <a:pt x="11226" y="30637"/>
                    <a:pt x="15319" y="30637"/>
                  </a:cubicBezTo>
                  <a:cubicBezTo>
                    <a:pt x="16201" y="30637"/>
                    <a:pt x="16912" y="31372"/>
                    <a:pt x="16912" y="32230"/>
                  </a:cubicBezTo>
                  <a:cubicBezTo>
                    <a:pt x="16912" y="36323"/>
                    <a:pt x="18505" y="40171"/>
                    <a:pt x="21397" y="43063"/>
                  </a:cubicBezTo>
                  <a:cubicBezTo>
                    <a:pt x="24289" y="45955"/>
                    <a:pt x="28137" y="47548"/>
                    <a:pt x="32230" y="47548"/>
                  </a:cubicBezTo>
                  <a:cubicBezTo>
                    <a:pt x="36323" y="47548"/>
                    <a:pt x="40170" y="45955"/>
                    <a:pt x="43063" y="43063"/>
                  </a:cubicBezTo>
                  <a:cubicBezTo>
                    <a:pt x="45955" y="40171"/>
                    <a:pt x="47548" y="36323"/>
                    <a:pt x="47548" y="32230"/>
                  </a:cubicBezTo>
                  <a:cubicBezTo>
                    <a:pt x="47548" y="27892"/>
                    <a:pt x="46690" y="23676"/>
                    <a:pt x="45023" y="19706"/>
                  </a:cubicBezTo>
                  <a:cubicBezTo>
                    <a:pt x="43381" y="15858"/>
                    <a:pt x="41053" y="12427"/>
                    <a:pt x="38112" y="9461"/>
                  </a:cubicBezTo>
                  <a:cubicBezTo>
                    <a:pt x="35146" y="6496"/>
                    <a:pt x="31690" y="4167"/>
                    <a:pt x="27843" y="2550"/>
                  </a:cubicBezTo>
                  <a:cubicBezTo>
                    <a:pt x="23872" y="859"/>
                    <a:pt x="19657" y="1"/>
                    <a:pt x="15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63"/>
            <p:cNvSpPr/>
            <p:nvPr/>
          </p:nvSpPr>
          <p:spPr>
            <a:xfrm>
              <a:off x="4581400" y="3418750"/>
              <a:ext cx="1188700" cy="1189300"/>
            </a:xfrm>
            <a:custGeom>
              <a:avLst/>
              <a:gdLst/>
              <a:ahLst/>
              <a:cxnLst/>
              <a:rect l="l" t="t" r="r" b="b"/>
              <a:pathLst>
                <a:path w="47548" h="47572" extrusionOk="0">
                  <a:moveTo>
                    <a:pt x="32230" y="0"/>
                  </a:moveTo>
                  <a:cubicBezTo>
                    <a:pt x="30538" y="0"/>
                    <a:pt x="29166" y="1373"/>
                    <a:pt x="29166" y="3064"/>
                  </a:cubicBezTo>
                  <a:cubicBezTo>
                    <a:pt x="29166" y="4755"/>
                    <a:pt x="30538" y="6127"/>
                    <a:pt x="32230" y="6127"/>
                  </a:cubicBezTo>
                  <a:cubicBezTo>
                    <a:pt x="37278" y="6152"/>
                    <a:pt x="41420" y="10269"/>
                    <a:pt x="41420" y="15318"/>
                  </a:cubicBezTo>
                  <a:cubicBezTo>
                    <a:pt x="41420" y="22279"/>
                    <a:pt x="38700" y="28847"/>
                    <a:pt x="33774" y="33773"/>
                  </a:cubicBezTo>
                  <a:cubicBezTo>
                    <a:pt x="28823" y="38724"/>
                    <a:pt x="22279" y="41444"/>
                    <a:pt x="15319" y="41444"/>
                  </a:cubicBezTo>
                  <a:cubicBezTo>
                    <a:pt x="10245" y="41420"/>
                    <a:pt x="6128" y="37302"/>
                    <a:pt x="6128" y="32254"/>
                  </a:cubicBezTo>
                  <a:cubicBezTo>
                    <a:pt x="6128" y="27180"/>
                    <a:pt x="10245" y="23063"/>
                    <a:pt x="15319" y="23063"/>
                  </a:cubicBezTo>
                  <a:cubicBezTo>
                    <a:pt x="17377" y="23063"/>
                    <a:pt x="19313" y="22254"/>
                    <a:pt x="20784" y="20783"/>
                  </a:cubicBezTo>
                  <a:cubicBezTo>
                    <a:pt x="22230" y="19337"/>
                    <a:pt x="23039" y="17401"/>
                    <a:pt x="23039" y="15318"/>
                  </a:cubicBezTo>
                  <a:cubicBezTo>
                    <a:pt x="23039" y="13553"/>
                    <a:pt x="23529" y="11838"/>
                    <a:pt x="24485" y="10367"/>
                  </a:cubicBezTo>
                  <a:cubicBezTo>
                    <a:pt x="25416" y="8946"/>
                    <a:pt x="24999" y="7034"/>
                    <a:pt x="23578" y="6127"/>
                  </a:cubicBezTo>
                  <a:cubicBezTo>
                    <a:pt x="23088" y="5809"/>
                    <a:pt x="22500" y="5637"/>
                    <a:pt x="21911" y="5637"/>
                  </a:cubicBezTo>
                  <a:cubicBezTo>
                    <a:pt x="20882" y="5637"/>
                    <a:pt x="19902" y="6176"/>
                    <a:pt x="19338" y="7059"/>
                  </a:cubicBezTo>
                  <a:cubicBezTo>
                    <a:pt x="17745" y="9509"/>
                    <a:pt x="16912" y="12377"/>
                    <a:pt x="16912" y="15318"/>
                  </a:cubicBezTo>
                  <a:cubicBezTo>
                    <a:pt x="16912" y="16200"/>
                    <a:pt x="16201" y="16936"/>
                    <a:pt x="15319" y="16936"/>
                  </a:cubicBezTo>
                  <a:cubicBezTo>
                    <a:pt x="11226" y="16936"/>
                    <a:pt x="7378" y="18529"/>
                    <a:pt x="4486" y="21421"/>
                  </a:cubicBezTo>
                  <a:cubicBezTo>
                    <a:pt x="1594" y="24313"/>
                    <a:pt x="1" y="28161"/>
                    <a:pt x="1" y="32254"/>
                  </a:cubicBezTo>
                  <a:cubicBezTo>
                    <a:pt x="1" y="36347"/>
                    <a:pt x="1594" y="40194"/>
                    <a:pt x="4486" y="43086"/>
                  </a:cubicBezTo>
                  <a:cubicBezTo>
                    <a:pt x="7378" y="45978"/>
                    <a:pt x="11226" y="47572"/>
                    <a:pt x="15319" y="47572"/>
                  </a:cubicBezTo>
                  <a:cubicBezTo>
                    <a:pt x="19657" y="47572"/>
                    <a:pt x="23872" y="46714"/>
                    <a:pt x="27843" y="45023"/>
                  </a:cubicBezTo>
                  <a:cubicBezTo>
                    <a:pt x="31690" y="43405"/>
                    <a:pt x="35122" y="41077"/>
                    <a:pt x="38087" y="38111"/>
                  </a:cubicBezTo>
                  <a:cubicBezTo>
                    <a:pt x="41053" y="35146"/>
                    <a:pt x="43381" y="31714"/>
                    <a:pt x="44999" y="27867"/>
                  </a:cubicBezTo>
                  <a:cubicBezTo>
                    <a:pt x="46690" y="23896"/>
                    <a:pt x="47548" y="19681"/>
                    <a:pt x="47548" y="15318"/>
                  </a:cubicBezTo>
                  <a:cubicBezTo>
                    <a:pt x="47548" y="11225"/>
                    <a:pt x="45954" y="7402"/>
                    <a:pt x="43062" y="4485"/>
                  </a:cubicBezTo>
                  <a:cubicBezTo>
                    <a:pt x="40170" y="1593"/>
                    <a:pt x="36323" y="0"/>
                    <a:pt x="322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63"/>
            <p:cNvSpPr/>
            <p:nvPr/>
          </p:nvSpPr>
          <p:spPr>
            <a:xfrm>
              <a:off x="2841275" y="3818225"/>
              <a:ext cx="889700" cy="1363950"/>
            </a:xfrm>
            <a:custGeom>
              <a:avLst/>
              <a:gdLst/>
              <a:ahLst/>
              <a:cxnLst/>
              <a:rect l="l" t="t" r="r" b="b"/>
              <a:pathLst>
                <a:path w="35588" h="54558" extrusionOk="0">
                  <a:moveTo>
                    <a:pt x="20245" y="1"/>
                  </a:moveTo>
                  <a:cubicBezTo>
                    <a:pt x="18260" y="1"/>
                    <a:pt x="16323" y="368"/>
                    <a:pt x="14485" y="1128"/>
                  </a:cubicBezTo>
                  <a:cubicBezTo>
                    <a:pt x="12574" y="1888"/>
                    <a:pt x="10883" y="3015"/>
                    <a:pt x="9412" y="4486"/>
                  </a:cubicBezTo>
                  <a:cubicBezTo>
                    <a:pt x="6348" y="7549"/>
                    <a:pt x="3971" y="11128"/>
                    <a:pt x="2353" y="15098"/>
                  </a:cubicBezTo>
                  <a:cubicBezTo>
                    <a:pt x="785" y="18971"/>
                    <a:pt x="1" y="23039"/>
                    <a:pt x="1" y="27205"/>
                  </a:cubicBezTo>
                  <a:cubicBezTo>
                    <a:pt x="1" y="31421"/>
                    <a:pt x="785" y="35489"/>
                    <a:pt x="2353" y="39362"/>
                  </a:cubicBezTo>
                  <a:cubicBezTo>
                    <a:pt x="3971" y="43381"/>
                    <a:pt x="6348" y="46984"/>
                    <a:pt x="9437" y="50072"/>
                  </a:cubicBezTo>
                  <a:cubicBezTo>
                    <a:pt x="10883" y="51518"/>
                    <a:pt x="12598" y="52646"/>
                    <a:pt x="14485" y="53430"/>
                  </a:cubicBezTo>
                  <a:cubicBezTo>
                    <a:pt x="16323" y="54165"/>
                    <a:pt x="18260" y="54557"/>
                    <a:pt x="20245" y="54557"/>
                  </a:cubicBezTo>
                  <a:lnTo>
                    <a:pt x="20269" y="54557"/>
                  </a:lnTo>
                  <a:cubicBezTo>
                    <a:pt x="22255" y="54557"/>
                    <a:pt x="24191" y="54165"/>
                    <a:pt x="26029" y="53430"/>
                  </a:cubicBezTo>
                  <a:cubicBezTo>
                    <a:pt x="27916" y="52646"/>
                    <a:pt x="29632" y="51518"/>
                    <a:pt x="31078" y="50072"/>
                  </a:cubicBezTo>
                  <a:cubicBezTo>
                    <a:pt x="32548" y="48602"/>
                    <a:pt x="33676" y="46911"/>
                    <a:pt x="34460" y="44999"/>
                  </a:cubicBezTo>
                  <a:cubicBezTo>
                    <a:pt x="35195" y="43161"/>
                    <a:pt x="35587" y="41225"/>
                    <a:pt x="35563" y="39239"/>
                  </a:cubicBezTo>
                  <a:cubicBezTo>
                    <a:pt x="35587" y="37254"/>
                    <a:pt x="35195" y="35318"/>
                    <a:pt x="34460" y="33480"/>
                  </a:cubicBezTo>
                  <a:cubicBezTo>
                    <a:pt x="33676" y="31568"/>
                    <a:pt x="32548" y="29852"/>
                    <a:pt x="31078" y="28406"/>
                  </a:cubicBezTo>
                  <a:cubicBezTo>
                    <a:pt x="30514" y="27818"/>
                    <a:pt x="29730" y="27500"/>
                    <a:pt x="28921" y="27500"/>
                  </a:cubicBezTo>
                  <a:cubicBezTo>
                    <a:pt x="28112" y="27500"/>
                    <a:pt x="27328" y="27818"/>
                    <a:pt x="26764" y="28406"/>
                  </a:cubicBezTo>
                  <a:cubicBezTo>
                    <a:pt x="25563" y="29607"/>
                    <a:pt x="25563" y="31544"/>
                    <a:pt x="26764" y="32744"/>
                  </a:cubicBezTo>
                  <a:cubicBezTo>
                    <a:pt x="28480" y="34460"/>
                    <a:pt x="29436" y="36764"/>
                    <a:pt x="29460" y="39239"/>
                  </a:cubicBezTo>
                  <a:cubicBezTo>
                    <a:pt x="29436" y="41690"/>
                    <a:pt x="28480" y="43994"/>
                    <a:pt x="26764" y="45734"/>
                  </a:cubicBezTo>
                  <a:cubicBezTo>
                    <a:pt x="25024" y="47474"/>
                    <a:pt x="22720" y="48430"/>
                    <a:pt x="20269" y="48430"/>
                  </a:cubicBezTo>
                  <a:cubicBezTo>
                    <a:pt x="17794" y="48430"/>
                    <a:pt x="15490" y="47450"/>
                    <a:pt x="13750" y="45734"/>
                  </a:cubicBezTo>
                  <a:cubicBezTo>
                    <a:pt x="8848" y="40808"/>
                    <a:pt x="6128" y="34240"/>
                    <a:pt x="6128" y="27205"/>
                  </a:cubicBezTo>
                  <a:cubicBezTo>
                    <a:pt x="6128" y="20270"/>
                    <a:pt x="8848" y="13726"/>
                    <a:pt x="13750" y="8799"/>
                  </a:cubicBezTo>
                  <a:cubicBezTo>
                    <a:pt x="15490" y="7084"/>
                    <a:pt x="17794" y="6128"/>
                    <a:pt x="20245" y="6128"/>
                  </a:cubicBezTo>
                  <a:cubicBezTo>
                    <a:pt x="22720" y="6128"/>
                    <a:pt x="25024" y="7084"/>
                    <a:pt x="26764" y="8799"/>
                  </a:cubicBezTo>
                  <a:cubicBezTo>
                    <a:pt x="28480" y="10540"/>
                    <a:pt x="29436" y="12843"/>
                    <a:pt x="29436" y="15319"/>
                  </a:cubicBezTo>
                  <a:cubicBezTo>
                    <a:pt x="29436" y="16495"/>
                    <a:pt x="29215" y="17647"/>
                    <a:pt x="28774" y="18750"/>
                  </a:cubicBezTo>
                  <a:cubicBezTo>
                    <a:pt x="28161" y="20319"/>
                    <a:pt x="28921" y="22108"/>
                    <a:pt x="30490" y="22745"/>
                  </a:cubicBezTo>
                  <a:cubicBezTo>
                    <a:pt x="30857" y="22867"/>
                    <a:pt x="31225" y="22941"/>
                    <a:pt x="31617" y="22941"/>
                  </a:cubicBezTo>
                  <a:cubicBezTo>
                    <a:pt x="32891" y="22941"/>
                    <a:pt x="33994" y="22206"/>
                    <a:pt x="34460" y="21029"/>
                  </a:cubicBezTo>
                  <a:cubicBezTo>
                    <a:pt x="35195" y="19216"/>
                    <a:pt x="35563" y="17279"/>
                    <a:pt x="35563" y="15319"/>
                  </a:cubicBezTo>
                  <a:cubicBezTo>
                    <a:pt x="35587" y="13334"/>
                    <a:pt x="35195" y="11373"/>
                    <a:pt x="34460" y="9535"/>
                  </a:cubicBezTo>
                  <a:cubicBezTo>
                    <a:pt x="33676" y="7647"/>
                    <a:pt x="32548" y="5932"/>
                    <a:pt x="31078" y="4486"/>
                  </a:cubicBezTo>
                  <a:cubicBezTo>
                    <a:pt x="29632" y="3015"/>
                    <a:pt x="27916" y="1888"/>
                    <a:pt x="26029" y="1128"/>
                  </a:cubicBezTo>
                  <a:cubicBezTo>
                    <a:pt x="24191" y="368"/>
                    <a:pt x="22255" y="1"/>
                    <a:pt x="20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63"/>
            <p:cNvSpPr/>
            <p:nvPr/>
          </p:nvSpPr>
          <p:spPr>
            <a:xfrm>
              <a:off x="3016525" y="2045025"/>
              <a:ext cx="1294075" cy="1286725"/>
            </a:xfrm>
            <a:custGeom>
              <a:avLst/>
              <a:gdLst/>
              <a:ahLst/>
              <a:cxnLst/>
              <a:rect l="l" t="t" r="r" b="b"/>
              <a:pathLst>
                <a:path w="51763" h="51469" extrusionOk="0">
                  <a:moveTo>
                    <a:pt x="33822" y="0"/>
                  </a:moveTo>
                  <a:cubicBezTo>
                    <a:pt x="33602" y="0"/>
                    <a:pt x="33381" y="25"/>
                    <a:pt x="33185" y="74"/>
                  </a:cubicBezTo>
                  <a:cubicBezTo>
                    <a:pt x="30317" y="687"/>
                    <a:pt x="27695" y="2108"/>
                    <a:pt x="25612" y="4216"/>
                  </a:cubicBezTo>
                  <a:lnTo>
                    <a:pt x="4485" y="25318"/>
                  </a:lnTo>
                  <a:cubicBezTo>
                    <a:pt x="3039" y="26764"/>
                    <a:pt x="1887" y="28480"/>
                    <a:pt x="1128" y="30391"/>
                  </a:cubicBezTo>
                  <a:cubicBezTo>
                    <a:pt x="368" y="32229"/>
                    <a:pt x="0" y="34166"/>
                    <a:pt x="0" y="36151"/>
                  </a:cubicBezTo>
                  <a:cubicBezTo>
                    <a:pt x="0" y="38136"/>
                    <a:pt x="368" y="40072"/>
                    <a:pt x="1128" y="41910"/>
                  </a:cubicBezTo>
                  <a:cubicBezTo>
                    <a:pt x="1887" y="43822"/>
                    <a:pt x="3015" y="45513"/>
                    <a:pt x="4485" y="46984"/>
                  </a:cubicBezTo>
                  <a:cubicBezTo>
                    <a:pt x="5956" y="48430"/>
                    <a:pt x="7647" y="49557"/>
                    <a:pt x="9559" y="50341"/>
                  </a:cubicBezTo>
                  <a:cubicBezTo>
                    <a:pt x="11397" y="51077"/>
                    <a:pt x="13333" y="51469"/>
                    <a:pt x="15294" y="51469"/>
                  </a:cubicBezTo>
                  <a:lnTo>
                    <a:pt x="15343" y="51469"/>
                  </a:lnTo>
                  <a:cubicBezTo>
                    <a:pt x="17303" y="51469"/>
                    <a:pt x="19240" y="51077"/>
                    <a:pt x="21078" y="50341"/>
                  </a:cubicBezTo>
                  <a:cubicBezTo>
                    <a:pt x="22989" y="49557"/>
                    <a:pt x="24705" y="48430"/>
                    <a:pt x="26151" y="46984"/>
                  </a:cubicBezTo>
                  <a:lnTo>
                    <a:pt x="47278" y="25857"/>
                  </a:lnTo>
                  <a:cubicBezTo>
                    <a:pt x="48724" y="24411"/>
                    <a:pt x="49851" y="22695"/>
                    <a:pt x="50635" y="20808"/>
                  </a:cubicBezTo>
                  <a:cubicBezTo>
                    <a:pt x="51371" y="18946"/>
                    <a:pt x="51763" y="17009"/>
                    <a:pt x="51763" y="15049"/>
                  </a:cubicBezTo>
                  <a:cubicBezTo>
                    <a:pt x="51763" y="13064"/>
                    <a:pt x="51371" y="11103"/>
                    <a:pt x="50635" y="9265"/>
                  </a:cubicBezTo>
                  <a:cubicBezTo>
                    <a:pt x="49851" y="7353"/>
                    <a:pt x="48724" y="5662"/>
                    <a:pt x="47278" y="4216"/>
                  </a:cubicBezTo>
                  <a:cubicBezTo>
                    <a:pt x="46689" y="3628"/>
                    <a:pt x="45930" y="3309"/>
                    <a:pt x="45096" y="3309"/>
                  </a:cubicBezTo>
                  <a:cubicBezTo>
                    <a:pt x="44287" y="3309"/>
                    <a:pt x="43503" y="3628"/>
                    <a:pt x="42940" y="4216"/>
                  </a:cubicBezTo>
                  <a:cubicBezTo>
                    <a:pt x="41739" y="5392"/>
                    <a:pt x="41739" y="7353"/>
                    <a:pt x="42940" y="8529"/>
                  </a:cubicBezTo>
                  <a:cubicBezTo>
                    <a:pt x="44655" y="10270"/>
                    <a:pt x="45611" y="12573"/>
                    <a:pt x="45635" y="15049"/>
                  </a:cubicBezTo>
                  <a:cubicBezTo>
                    <a:pt x="45611" y="17500"/>
                    <a:pt x="44655" y="19803"/>
                    <a:pt x="42940" y="21544"/>
                  </a:cubicBezTo>
                  <a:lnTo>
                    <a:pt x="21813" y="42646"/>
                  </a:lnTo>
                  <a:cubicBezTo>
                    <a:pt x="20073" y="44386"/>
                    <a:pt x="17769" y="45342"/>
                    <a:pt x="15318" y="45342"/>
                  </a:cubicBezTo>
                  <a:cubicBezTo>
                    <a:pt x="12867" y="45342"/>
                    <a:pt x="10563" y="44386"/>
                    <a:pt x="8823" y="42646"/>
                  </a:cubicBezTo>
                  <a:cubicBezTo>
                    <a:pt x="7083" y="40906"/>
                    <a:pt x="6127" y="38602"/>
                    <a:pt x="6127" y="36151"/>
                  </a:cubicBezTo>
                  <a:cubicBezTo>
                    <a:pt x="6127" y="33700"/>
                    <a:pt x="7083" y="31396"/>
                    <a:pt x="8823" y="29656"/>
                  </a:cubicBezTo>
                  <a:lnTo>
                    <a:pt x="29925" y="8529"/>
                  </a:lnTo>
                  <a:cubicBezTo>
                    <a:pt x="31175" y="7279"/>
                    <a:pt x="32744" y="6422"/>
                    <a:pt x="34484" y="6054"/>
                  </a:cubicBezTo>
                  <a:cubicBezTo>
                    <a:pt x="36126" y="5686"/>
                    <a:pt x="37180" y="4069"/>
                    <a:pt x="36812" y="2402"/>
                  </a:cubicBezTo>
                  <a:cubicBezTo>
                    <a:pt x="36518" y="1005"/>
                    <a:pt x="35268" y="0"/>
                    <a:pt x="33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63"/>
            <p:cNvSpPr/>
            <p:nvPr/>
          </p:nvSpPr>
          <p:spPr>
            <a:xfrm>
              <a:off x="3935600" y="914550"/>
              <a:ext cx="1294075" cy="1293475"/>
            </a:xfrm>
            <a:custGeom>
              <a:avLst/>
              <a:gdLst/>
              <a:ahLst/>
              <a:cxnLst/>
              <a:rect l="l" t="t" r="r" b="b"/>
              <a:pathLst>
                <a:path w="51763" h="51739" extrusionOk="0">
                  <a:moveTo>
                    <a:pt x="15318" y="1"/>
                  </a:moveTo>
                  <a:cubicBezTo>
                    <a:pt x="13333" y="1"/>
                    <a:pt x="11397" y="368"/>
                    <a:pt x="9559" y="1128"/>
                  </a:cubicBezTo>
                  <a:cubicBezTo>
                    <a:pt x="7647" y="1888"/>
                    <a:pt x="5956" y="3015"/>
                    <a:pt x="4485" y="4486"/>
                  </a:cubicBezTo>
                  <a:cubicBezTo>
                    <a:pt x="3039" y="5956"/>
                    <a:pt x="1887" y="7647"/>
                    <a:pt x="1128" y="9559"/>
                  </a:cubicBezTo>
                  <a:cubicBezTo>
                    <a:pt x="368" y="11397"/>
                    <a:pt x="0" y="13333"/>
                    <a:pt x="0" y="15319"/>
                  </a:cubicBezTo>
                  <a:cubicBezTo>
                    <a:pt x="0" y="17304"/>
                    <a:pt x="368" y="19240"/>
                    <a:pt x="1128" y="21078"/>
                  </a:cubicBezTo>
                  <a:cubicBezTo>
                    <a:pt x="1887" y="22990"/>
                    <a:pt x="3039" y="24681"/>
                    <a:pt x="4485" y="26152"/>
                  </a:cubicBezTo>
                  <a:lnTo>
                    <a:pt x="25612" y="47254"/>
                  </a:lnTo>
                  <a:cubicBezTo>
                    <a:pt x="27058" y="48724"/>
                    <a:pt x="28774" y="49852"/>
                    <a:pt x="30661" y="50636"/>
                  </a:cubicBezTo>
                  <a:cubicBezTo>
                    <a:pt x="32499" y="51371"/>
                    <a:pt x="34435" y="51739"/>
                    <a:pt x="36420" y="51739"/>
                  </a:cubicBezTo>
                  <a:lnTo>
                    <a:pt x="36445" y="51739"/>
                  </a:lnTo>
                  <a:cubicBezTo>
                    <a:pt x="38430" y="51739"/>
                    <a:pt x="40366" y="51371"/>
                    <a:pt x="42204" y="50636"/>
                  </a:cubicBezTo>
                  <a:cubicBezTo>
                    <a:pt x="44116" y="49852"/>
                    <a:pt x="45807" y="48724"/>
                    <a:pt x="47278" y="47254"/>
                  </a:cubicBezTo>
                  <a:cubicBezTo>
                    <a:pt x="48724" y="45808"/>
                    <a:pt x="49851" y="44092"/>
                    <a:pt x="50635" y="42205"/>
                  </a:cubicBezTo>
                  <a:cubicBezTo>
                    <a:pt x="51371" y="40367"/>
                    <a:pt x="51763" y="38406"/>
                    <a:pt x="51763" y="36421"/>
                  </a:cubicBezTo>
                  <a:cubicBezTo>
                    <a:pt x="51763" y="34460"/>
                    <a:pt x="51371" y="32499"/>
                    <a:pt x="50635" y="30661"/>
                  </a:cubicBezTo>
                  <a:cubicBezTo>
                    <a:pt x="49851" y="28774"/>
                    <a:pt x="48724" y="27058"/>
                    <a:pt x="47278" y="25612"/>
                  </a:cubicBezTo>
                  <a:cubicBezTo>
                    <a:pt x="46690" y="25024"/>
                    <a:pt x="45930" y="24706"/>
                    <a:pt x="45096" y="24706"/>
                  </a:cubicBezTo>
                  <a:cubicBezTo>
                    <a:pt x="44288" y="24706"/>
                    <a:pt x="43503" y="25024"/>
                    <a:pt x="42940" y="25612"/>
                  </a:cubicBezTo>
                  <a:cubicBezTo>
                    <a:pt x="41739" y="26789"/>
                    <a:pt x="41739" y="28749"/>
                    <a:pt x="42940" y="29926"/>
                  </a:cubicBezTo>
                  <a:cubicBezTo>
                    <a:pt x="44680" y="31666"/>
                    <a:pt x="45636" y="33970"/>
                    <a:pt x="45636" y="36421"/>
                  </a:cubicBezTo>
                  <a:cubicBezTo>
                    <a:pt x="45636" y="38896"/>
                    <a:pt x="44680" y="41200"/>
                    <a:pt x="42940" y="42940"/>
                  </a:cubicBezTo>
                  <a:cubicBezTo>
                    <a:pt x="41200" y="44656"/>
                    <a:pt x="38896" y="45612"/>
                    <a:pt x="36445" y="45612"/>
                  </a:cubicBezTo>
                  <a:cubicBezTo>
                    <a:pt x="33969" y="45612"/>
                    <a:pt x="31666" y="44656"/>
                    <a:pt x="29950" y="42940"/>
                  </a:cubicBezTo>
                  <a:lnTo>
                    <a:pt x="8823" y="21813"/>
                  </a:lnTo>
                  <a:cubicBezTo>
                    <a:pt x="7083" y="20073"/>
                    <a:pt x="6127" y="17770"/>
                    <a:pt x="6127" y="15319"/>
                  </a:cubicBezTo>
                  <a:cubicBezTo>
                    <a:pt x="6127" y="12868"/>
                    <a:pt x="7083" y="10564"/>
                    <a:pt x="8823" y="8824"/>
                  </a:cubicBezTo>
                  <a:cubicBezTo>
                    <a:pt x="10564" y="7084"/>
                    <a:pt x="12867" y="6128"/>
                    <a:pt x="15318" y="6128"/>
                  </a:cubicBezTo>
                  <a:cubicBezTo>
                    <a:pt x="17769" y="6128"/>
                    <a:pt x="20097" y="7084"/>
                    <a:pt x="21813" y="8824"/>
                  </a:cubicBezTo>
                  <a:lnTo>
                    <a:pt x="34264" y="21274"/>
                  </a:lnTo>
                  <a:cubicBezTo>
                    <a:pt x="34852" y="21863"/>
                    <a:pt x="35612" y="22181"/>
                    <a:pt x="36445" y="22181"/>
                  </a:cubicBezTo>
                  <a:cubicBezTo>
                    <a:pt x="37254" y="22181"/>
                    <a:pt x="38013" y="21863"/>
                    <a:pt x="38602" y="21274"/>
                  </a:cubicBezTo>
                  <a:cubicBezTo>
                    <a:pt x="39803" y="20073"/>
                    <a:pt x="39803" y="18137"/>
                    <a:pt x="38602" y="16936"/>
                  </a:cubicBezTo>
                  <a:lnTo>
                    <a:pt x="26151" y="4486"/>
                  </a:lnTo>
                  <a:cubicBezTo>
                    <a:pt x="24705" y="3040"/>
                    <a:pt x="22990" y="1912"/>
                    <a:pt x="21102" y="1128"/>
                  </a:cubicBezTo>
                  <a:cubicBezTo>
                    <a:pt x="19264" y="393"/>
                    <a:pt x="17328" y="1"/>
                    <a:pt x="15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63"/>
            <p:cNvSpPr/>
            <p:nvPr/>
          </p:nvSpPr>
          <p:spPr>
            <a:xfrm>
              <a:off x="1466325" y="2156525"/>
              <a:ext cx="459575" cy="459575"/>
            </a:xfrm>
            <a:custGeom>
              <a:avLst/>
              <a:gdLst/>
              <a:ahLst/>
              <a:cxnLst/>
              <a:rect l="l" t="t" r="r" b="b"/>
              <a:pathLst>
                <a:path w="18383" h="18383" extrusionOk="0">
                  <a:moveTo>
                    <a:pt x="9192" y="6128"/>
                  </a:moveTo>
                  <a:cubicBezTo>
                    <a:pt x="10883" y="6128"/>
                    <a:pt x="12255" y="7525"/>
                    <a:pt x="12255" y="9192"/>
                  </a:cubicBezTo>
                  <a:cubicBezTo>
                    <a:pt x="12255" y="10883"/>
                    <a:pt x="10883" y="12255"/>
                    <a:pt x="9192" y="12255"/>
                  </a:cubicBezTo>
                  <a:cubicBezTo>
                    <a:pt x="7501" y="12255"/>
                    <a:pt x="6128" y="10883"/>
                    <a:pt x="6128" y="9192"/>
                  </a:cubicBezTo>
                  <a:cubicBezTo>
                    <a:pt x="6128" y="7525"/>
                    <a:pt x="7501" y="6128"/>
                    <a:pt x="9192" y="6128"/>
                  </a:cubicBezTo>
                  <a:close/>
                  <a:moveTo>
                    <a:pt x="9192" y="1"/>
                  </a:moveTo>
                  <a:cubicBezTo>
                    <a:pt x="4118" y="1"/>
                    <a:pt x="1" y="4143"/>
                    <a:pt x="1" y="9192"/>
                  </a:cubicBezTo>
                  <a:cubicBezTo>
                    <a:pt x="1" y="14265"/>
                    <a:pt x="4118" y="18383"/>
                    <a:pt x="9192" y="18383"/>
                  </a:cubicBezTo>
                  <a:cubicBezTo>
                    <a:pt x="14265" y="18383"/>
                    <a:pt x="18383" y="14265"/>
                    <a:pt x="18383" y="9192"/>
                  </a:cubicBezTo>
                  <a:cubicBezTo>
                    <a:pt x="18383" y="4143"/>
                    <a:pt x="14265" y="1"/>
                    <a:pt x="9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63"/>
            <p:cNvSpPr/>
            <p:nvPr/>
          </p:nvSpPr>
          <p:spPr>
            <a:xfrm>
              <a:off x="3304500" y="523025"/>
              <a:ext cx="459550" cy="459575"/>
            </a:xfrm>
            <a:custGeom>
              <a:avLst/>
              <a:gdLst/>
              <a:ahLst/>
              <a:cxnLst/>
              <a:rect l="l" t="t" r="r" b="b"/>
              <a:pathLst>
                <a:path w="18382" h="18383" extrusionOk="0">
                  <a:moveTo>
                    <a:pt x="9191" y="6128"/>
                  </a:moveTo>
                  <a:cubicBezTo>
                    <a:pt x="10882" y="6128"/>
                    <a:pt x="12255" y="7500"/>
                    <a:pt x="12255" y="9191"/>
                  </a:cubicBezTo>
                  <a:cubicBezTo>
                    <a:pt x="12255" y="10882"/>
                    <a:pt x="10882" y="12255"/>
                    <a:pt x="9191" y="12255"/>
                  </a:cubicBezTo>
                  <a:cubicBezTo>
                    <a:pt x="7500" y="12255"/>
                    <a:pt x="6127" y="10882"/>
                    <a:pt x="6127" y="9191"/>
                  </a:cubicBezTo>
                  <a:cubicBezTo>
                    <a:pt x="6127" y="7500"/>
                    <a:pt x="7500" y="6128"/>
                    <a:pt x="9191" y="6128"/>
                  </a:cubicBezTo>
                  <a:close/>
                  <a:moveTo>
                    <a:pt x="9191" y="1"/>
                  </a:moveTo>
                  <a:cubicBezTo>
                    <a:pt x="4118" y="1"/>
                    <a:pt x="0" y="4118"/>
                    <a:pt x="0" y="9191"/>
                  </a:cubicBezTo>
                  <a:cubicBezTo>
                    <a:pt x="0" y="14240"/>
                    <a:pt x="4118" y="18382"/>
                    <a:pt x="9191" y="18382"/>
                  </a:cubicBezTo>
                  <a:cubicBezTo>
                    <a:pt x="14264" y="18382"/>
                    <a:pt x="18382" y="14240"/>
                    <a:pt x="18382" y="9191"/>
                  </a:cubicBezTo>
                  <a:cubicBezTo>
                    <a:pt x="18382" y="4118"/>
                    <a:pt x="14264" y="1"/>
                    <a:pt x="9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63"/>
            <p:cNvSpPr/>
            <p:nvPr/>
          </p:nvSpPr>
          <p:spPr>
            <a:xfrm>
              <a:off x="5582575" y="2055450"/>
              <a:ext cx="459575" cy="459550"/>
            </a:xfrm>
            <a:custGeom>
              <a:avLst/>
              <a:gdLst/>
              <a:ahLst/>
              <a:cxnLst/>
              <a:rect l="l" t="t" r="r" b="b"/>
              <a:pathLst>
                <a:path w="18383" h="18382" extrusionOk="0">
                  <a:moveTo>
                    <a:pt x="9192" y="6127"/>
                  </a:moveTo>
                  <a:cubicBezTo>
                    <a:pt x="10883" y="6127"/>
                    <a:pt x="12255" y="7500"/>
                    <a:pt x="12255" y="9191"/>
                  </a:cubicBezTo>
                  <a:cubicBezTo>
                    <a:pt x="12255" y="10882"/>
                    <a:pt x="10883" y="12254"/>
                    <a:pt x="9192" y="12254"/>
                  </a:cubicBezTo>
                  <a:cubicBezTo>
                    <a:pt x="7501" y="12254"/>
                    <a:pt x="6128" y="10882"/>
                    <a:pt x="6128" y="9191"/>
                  </a:cubicBezTo>
                  <a:cubicBezTo>
                    <a:pt x="6128" y="7500"/>
                    <a:pt x="7501" y="6127"/>
                    <a:pt x="9192" y="6127"/>
                  </a:cubicBezTo>
                  <a:close/>
                  <a:moveTo>
                    <a:pt x="9192" y="0"/>
                  </a:moveTo>
                  <a:cubicBezTo>
                    <a:pt x="4118" y="0"/>
                    <a:pt x="1" y="4117"/>
                    <a:pt x="1" y="9191"/>
                  </a:cubicBezTo>
                  <a:cubicBezTo>
                    <a:pt x="1" y="14240"/>
                    <a:pt x="4118" y="18382"/>
                    <a:pt x="9192" y="18382"/>
                  </a:cubicBezTo>
                  <a:cubicBezTo>
                    <a:pt x="14265" y="18382"/>
                    <a:pt x="18382" y="14240"/>
                    <a:pt x="18382" y="9191"/>
                  </a:cubicBezTo>
                  <a:cubicBezTo>
                    <a:pt x="18382" y="4117"/>
                    <a:pt x="14265" y="0"/>
                    <a:pt x="9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63"/>
            <p:cNvSpPr/>
            <p:nvPr/>
          </p:nvSpPr>
          <p:spPr>
            <a:xfrm>
              <a:off x="4325900" y="4608025"/>
              <a:ext cx="459550" cy="459575"/>
            </a:xfrm>
            <a:custGeom>
              <a:avLst/>
              <a:gdLst/>
              <a:ahLst/>
              <a:cxnLst/>
              <a:rect l="l" t="t" r="r" b="b"/>
              <a:pathLst>
                <a:path w="18382" h="18383" extrusionOk="0">
                  <a:moveTo>
                    <a:pt x="9191" y="6128"/>
                  </a:moveTo>
                  <a:cubicBezTo>
                    <a:pt x="10882" y="6128"/>
                    <a:pt x="12255" y="7500"/>
                    <a:pt x="12255" y="9191"/>
                  </a:cubicBezTo>
                  <a:cubicBezTo>
                    <a:pt x="12255" y="10882"/>
                    <a:pt x="10882" y="12255"/>
                    <a:pt x="9191" y="12255"/>
                  </a:cubicBezTo>
                  <a:cubicBezTo>
                    <a:pt x="7500" y="12255"/>
                    <a:pt x="6128" y="10882"/>
                    <a:pt x="6128" y="9191"/>
                  </a:cubicBezTo>
                  <a:cubicBezTo>
                    <a:pt x="6128" y="7500"/>
                    <a:pt x="7500" y="6128"/>
                    <a:pt x="9191" y="6128"/>
                  </a:cubicBezTo>
                  <a:close/>
                  <a:moveTo>
                    <a:pt x="9191" y="1"/>
                  </a:moveTo>
                  <a:cubicBezTo>
                    <a:pt x="4118" y="1"/>
                    <a:pt x="0" y="4118"/>
                    <a:pt x="0" y="9191"/>
                  </a:cubicBezTo>
                  <a:cubicBezTo>
                    <a:pt x="0" y="14240"/>
                    <a:pt x="4118" y="18382"/>
                    <a:pt x="9191" y="18382"/>
                  </a:cubicBezTo>
                  <a:cubicBezTo>
                    <a:pt x="14264" y="18382"/>
                    <a:pt x="18382" y="14240"/>
                    <a:pt x="18382" y="9191"/>
                  </a:cubicBezTo>
                  <a:cubicBezTo>
                    <a:pt x="18382" y="4118"/>
                    <a:pt x="14264" y="1"/>
                    <a:pt x="9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63"/>
            <p:cNvSpPr/>
            <p:nvPr/>
          </p:nvSpPr>
          <p:spPr>
            <a:xfrm>
              <a:off x="4251150" y="2718400"/>
              <a:ext cx="459550" cy="459575"/>
            </a:xfrm>
            <a:custGeom>
              <a:avLst/>
              <a:gdLst/>
              <a:ahLst/>
              <a:cxnLst/>
              <a:rect l="l" t="t" r="r" b="b"/>
              <a:pathLst>
                <a:path w="18382" h="18383" extrusionOk="0">
                  <a:moveTo>
                    <a:pt x="9191" y="6128"/>
                  </a:moveTo>
                  <a:cubicBezTo>
                    <a:pt x="10882" y="6128"/>
                    <a:pt x="12255" y="7500"/>
                    <a:pt x="12255" y="9191"/>
                  </a:cubicBezTo>
                  <a:cubicBezTo>
                    <a:pt x="12255" y="10882"/>
                    <a:pt x="10882" y="12255"/>
                    <a:pt x="9191" y="12255"/>
                  </a:cubicBezTo>
                  <a:cubicBezTo>
                    <a:pt x="7500" y="12255"/>
                    <a:pt x="6128" y="10882"/>
                    <a:pt x="6128" y="9191"/>
                  </a:cubicBezTo>
                  <a:cubicBezTo>
                    <a:pt x="6128" y="7500"/>
                    <a:pt x="7500" y="6128"/>
                    <a:pt x="9191" y="6128"/>
                  </a:cubicBezTo>
                  <a:close/>
                  <a:moveTo>
                    <a:pt x="9191" y="1"/>
                  </a:moveTo>
                  <a:cubicBezTo>
                    <a:pt x="4118" y="1"/>
                    <a:pt x="0" y="4118"/>
                    <a:pt x="0" y="9191"/>
                  </a:cubicBezTo>
                  <a:cubicBezTo>
                    <a:pt x="0" y="14265"/>
                    <a:pt x="4118" y="18382"/>
                    <a:pt x="9191" y="18382"/>
                  </a:cubicBezTo>
                  <a:cubicBezTo>
                    <a:pt x="14240" y="18382"/>
                    <a:pt x="18382" y="14265"/>
                    <a:pt x="18382" y="9191"/>
                  </a:cubicBezTo>
                  <a:cubicBezTo>
                    <a:pt x="18382" y="4118"/>
                    <a:pt x="14240" y="1"/>
                    <a:pt x="9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63"/>
            <p:cNvSpPr/>
            <p:nvPr/>
          </p:nvSpPr>
          <p:spPr>
            <a:xfrm>
              <a:off x="2283100" y="4403375"/>
              <a:ext cx="459550" cy="459575"/>
            </a:xfrm>
            <a:custGeom>
              <a:avLst/>
              <a:gdLst/>
              <a:ahLst/>
              <a:cxnLst/>
              <a:rect l="l" t="t" r="r" b="b"/>
              <a:pathLst>
                <a:path w="18382" h="18383" extrusionOk="0">
                  <a:moveTo>
                    <a:pt x="9191" y="6128"/>
                  </a:moveTo>
                  <a:cubicBezTo>
                    <a:pt x="10882" y="6128"/>
                    <a:pt x="12255" y="7500"/>
                    <a:pt x="12255" y="9191"/>
                  </a:cubicBezTo>
                  <a:cubicBezTo>
                    <a:pt x="12255" y="10883"/>
                    <a:pt x="10882" y="12255"/>
                    <a:pt x="9191" y="12255"/>
                  </a:cubicBezTo>
                  <a:cubicBezTo>
                    <a:pt x="7500" y="12255"/>
                    <a:pt x="6127" y="10883"/>
                    <a:pt x="6127" y="9191"/>
                  </a:cubicBezTo>
                  <a:cubicBezTo>
                    <a:pt x="6127" y="7500"/>
                    <a:pt x="7500" y="6128"/>
                    <a:pt x="9191" y="6128"/>
                  </a:cubicBezTo>
                  <a:close/>
                  <a:moveTo>
                    <a:pt x="9191" y="1"/>
                  </a:moveTo>
                  <a:cubicBezTo>
                    <a:pt x="4142" y="1"/>
                    <a:pt x="0" y="4143"/>
                    <a:pt x="0" y="9191"/>
                  </a:cubicBezTo>
                  <a:cubicBezTo>
                    <a:pt x="0" y="14265"/>
                    <a:pt x="4142" y="18382"/>
                    <a:pt x="9191" y="18382"/>
                  </a:cubicBezTo>
                  <a:cubicBezTo>
                    <a:pt x="14264" y="18382"/>
                    <a:pt x="18382" y="14265"/>
                    <a:pt x="18382" y="9191"/>
                  </a:cubicBezTo>
                  <a:cubicBezTo>
                    <a:pt x="18382" y="4143"/>
                    <a:pt x="14264" y="1"/>
                    <a:pt x="9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63"/>
            <p:cNvSpPr/>
            <p:nvPr/>
          </p:nvSpPr>
          <p:spPr>
            <a:xfrm>
              <a:off x="5476575" y="2718400"/>
              <a:ext cx="670950" cy="670950"/>
            </a:xfrm>
            <a:custGeom>
              <a:avLst/>
              <a:gdLst/>
              <a:ahLst/>
              <a:cxnLst/>
              <a:rect l="l" t="t" r="r" b="b"/>
              <a:pathLst>
                <a:path w="26838" h="26838" extrusionOk="0">
                  <a:moveTo>
                    <a:pt x="17647" y="6128"/>
                  </a:moveTo>
                  <a:cubicBezTo>
                    <a:pt x="19338" y="6128"/>
                    <a:pt x="20711" y="7500"/>
                    <a:pt x="20711" y="9191"/>
                  </a:cubicBezTo>
                  <a:cubicBezTo>
                    <a:pt x="20711" y="10882"/>
                    <a:pt x="19338" y="12255"/>
                    <a:pt x="17647" y="12255"/>
                  </a:cubicBezTo>
                  <a:cubicBezTo>
                    <a:pt x="14682" y="12255"/>
                    <a:pt x="12255" y="14681"/>
                    <a:pt x="12255" y="17647"/>
                  </a:cubicBezTo>
                  <a:cubicBezTo>
                    <a:pt x="12255" y="19338"/>
                    <a:pt x="10883" y="20710"/>
                    <a:pt x="9192" y="20710"/>
                  </a:cubicBezTo>
                  <a:cubicBezTo>
                    <a:pt x="7501" y="20710"/>
                    <a:pt x="6128" y="19338"/>
                    <a:pt x="6128" y="17647"/>
                  </a:cubicBezTo>
                  <a:cubicBezTo>
                    <a:pt x="6128" y="11299"/>
                    <a:pt x="11299" y="6128"/>
                    <a:pt x="17647" y="6128"/>
                  </a:cubicBezTo>
                  <a:close/>
                  <a:moveTo>
                    <a:pt x="17647" y="1"/>
                  </a:moveTo>
                  <a:cubicBezTo>
                    <a:pt x="7917" y="1"/>
                    <a:pt x="1" y="7917"/>
                    <a:pt x="1" y="17647"/>
                  </a:cubicBezTo>
                  <a:cubicBezTo>
                    <a:pt x="1" y="22720"/>
                    <a:pt x="4143" y="26838"/>
                    <a:pt x="9192" y="26838"/>
                  </a:cubicBezTo>
                  <a:cubicBezTo>
                    <a:pt x="14020" y="26838"/>
                    <a:pt x="18015" y="23088"/>
                    <a:pt x="18358" y="18358"/>
                  </a:cubicBezTo>
                  <a:cubicBezTo>
                    <a:pt x="23113" y="17990"/>
                    <a:pt x="26838" y="14020"/>
                    <a:pt x="26838" y="9191"/>
                  </a:cubicBezTo>
                  <a:cubicBezTo>
                    <a:pt x="26838" y="4118"/>
                    <a:pt x="22720" y="1"/>
                    <a:pt x="17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63"/>
            <p:cNvSpPr/>
            <p:nvPr/>
          </p:nvSpPr>
          <p:spPr>
            <a:xfrm>
              <a:off x="3795900" y="3994075"/>
              <a:ext cx="670950" cy="670950"/>
            </a:xfrm>
            <a:custGeom>
              <a:avLst/>
              <a:gdLst/>
              <a:ahLst/>
              <a:cxnLst/>
              <a:rect l="l" t="t" r="r" b="b"/>
              <a:pathLst>
                <a:path w="26838" h="26838" extrusionOk="0">
                  <a:moveTo>
                    <a:pt x="17647" y="6128"/>
                  </a:moveTo>
                  <a:cubicBezTo>
                    <a:pt x="19338" y="6128"/>
                    <a:pt x="20710" y="7500"/>
                    <a:pt x="20710" y="9192"/>
                  </a:cubicBezTo>
                  <a:cubicBezTo>
                    <a:pt x="20710" y="15564"/>
                    <a:pt x="15563" y="20711"/>
                    <a:pt x="9191" y="20711"/>
                  </a:cubicBezTo>
                  <a:cubicBezTo>
                    <a:pt x="7500" y="20711"/>
                    <a:pt x="6127" y="19338"/>
                    <a:pt x="6127" y="17647"/>
                  </a:cubicBezTo>
                  <a:cubicBezTo>
                    <a:pt x="6127" y="15980"/>
                    <a:pt x="7500" y="14583"/>
                    <a:pt x="9191" y="14583"/>
                  </a:cubicBezTo>
                  <a:cubicBezTo>
                    <a:pt x="12181" y="14583"/>
                    <a:pt x="14583" y="12182"/>
                    <a:pt x="14583" y="9192"/>
                  </a:cubicBezTo>
                  <a:cubicBezTo>
                    <a:pt x="14583" y="7500"/>
                    <a:pt x="15980" y="6128"/>
                    <a:pt x="17647" y="6128"/>
                  </a:cubicBezTo>
                  <a:close/>
                  <a:moveTo>
                    <a:pt x="17647" y="1"/>
                  </a:moveTo>
                  <a:cubicBezTo>
                    <a:pt x="12818" y="1"/>
                    <a:pt x="8848" y="3751"/>
                    <a:pt x="8505" y="8481"/>
                  </a:cubicBezTo>
                  <a:cubicBezTo>
                    <a:pt x="3750" y="8848"/>
                    <a:pt x="0" y="12819"/>
                    <a:pt x="0" y="17647"/>
                  </a:cubicBezTo>
                  <a:cubicBezTo>
                    <a:pt x="0" y="22720"/>
                    <a:pt x="4142" y="26838"/>
                    <a:pt x="9191" y="26838"/>
                  </a:cubicBezTo>
                  <a:cubicBezTo>
                    <a:pt x="18921" y="26838"/>
                    <a:pt x="26837" y="18922"/>
                    <a:pt x="26837" y="9192"/>
                  </a:cubicBezTo>
                  <a:cubicBezTo>
                    <a:pt x="26837" y="4143"/>
                    <a:pt x="22720" y="1"/>
                    <a:pt x="17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63"/>
            <p:cNvSpPr/>
            <p:nvPr/>
          </p:nvSpPr>
          <p:spPr>
            <a:xfrm>
              <a:off x="2242050" y="2398250"/>
              <a:ext cx="586375" cy="758275"/>
            </a:xfrm>
            <a:custGeom>
              <a:avLst/>
              <a:gdLst/>
              <a:ahLst/>
              <a:cxnLst/>
              <a:rect l="l" t="t" r="r" b="b"/>
              <a:pathLst>
                <a:path w="23455" h="30331" extrusionOk="0">
                  <a:moveTo>
                    <a:pt x="13382" y="6140"/>
                  </a:moveTo>
                  <a:cubicBezTo>
                    <a:pt x="14215" y="6140"/>
                    <a:pt x="14975" y="6459"/>
                    <a:pt x="15563" y="7022"/>
                  </a:cubicBezTo>
                  <a:cubicBezTo>
                    <a:pt x="16740" y="8223"/>
                    <a:pt x="16740" y="10160"/>
                    <a:pt x="15563" y="11360"/>
                  </a:cubicBezTo>
                  <a:cubicBezTo>
                    <a:pt x="14534" y="12365"/>
                    <a:pt x="13970" y="13738"/>
                    <a:pt x="13970" y="15184"/>
                  </a:cubicBezTo>
                  <a:cubicBezTo>
                    <a:pt x="13970" y="16605"/>
                    <a:pt x="14534" y="17978"/>
                    <a:pt x="15563" y="18983"/>
                  </a:cubicBezTo>
                  <a:cubicBezTo>
                    <a:pt x="16740" y="20184"/>
                    <a:pt x="16740" y="22120"/>
                    <a:pt x="15563" y="23321"/>
                  </a:cubicBezTo>
                  <a:cubicBezTo>
                    <a:pt x="14975" y="23909"/>
                    <a:pt x="14215" y="24228"/>
                    <a:pt x="13382" y="24228"/>
                  </a:cubicBezTo>
                  <a:cubicBezTo>
                    <a:pt x="12573" y="24228"/>
                    <a:pt x="11813" y="23909"/>
                    <a:pt x="11225" y="23321"/>
                  </a:cubicBezTo>
                  <a:cubicBezTo>
                    <a:pt x="6740" y="18836"/>
                    <a:pt x="6740" y="11508"/>
                    <a:pt x="11225" y="7022"/>
                  </a:cubicBezTo>
                  <a:cubicBezTo>
                    <a:pt x="11813" y="6459"/>
                    <a:pt x="12573" y="6140"/>
                    <a:pt x="13382" y="6140"/>
                  </a:cubicBezTo>
                  <a:close/>
                  <a:moveTo>
                    <a:pt x="13382" y="1"/>
                  </a:moveTo>
                  <a:cubicBezTo>
                    <a:pt x="11029" y="1"/>
                    <a:pt x="8676" y="895"/>
                    <a:pt x="6887" y="2684"/>
                  </a:cubicBezTo>
                  <a:cubicBezTo>
                    <a:pt x="0" y="9571"/>
                    <a:pt x="0" y="20772"/>
                    <a:pt x="6887" y="27659"/>
                  </a:cubicBezTo>
                  <a:cubicBezTo>
                    <a:pt x="8676" y="29448"/>
                    <a:pt x="11029" y="30330"/>
                    <a:pt x="13382" y="30330"/>
                  </a:cubicBezTo>
                  <a:cubicBezTo>
                    <a:pt x="15735" y="30330"/>
                    <a:pt x="18088" y="29448"/>
                    <a:pt x="19877" y="27659"/>
                  </a:cubicBezTo>
                  <a:cubicBezTo>
                    <a:pt x="23308" y="24228"/>
                    <a:pt x="23455" y="18787"/>
                    <a:pt x="20367" y="15184"/>
                  </a:cubicBezTo>
                  <a:cubicBezTo>
                    <a:pt x="23455" y="11557"/>
                    <a:pt x="23308" y="6116"/>
                    <a:pt x="19877" y="2684"/>
                  </a:cubicBezTo>
                  <a:cubicBezTo>
                    <a:pt x="18088" y="895"/>
                    <a:pt x="15735" y="1"/>
                    <a:pt x="13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63"/>
            <p:cNvSpPr/>
            <p:nvPr/>
          </p:nvSpPr>
          <p:spPr>
            <a:xfrm>
              <a:off x="4790950" y="2215350"/>
              <a:ext cx="723650" cy="723650"/>
            </a:xfrm>
            <a:custGeom>
              <a:avLst/>
              <a:gdLst/>
              <a:ahLst/>
              <a:cxnLst/>
              <a:rect l="l" t="t" r="r" b="b"/>
              <a:pathLst>
                <a:path w="28946" h="28946" extrusionOk="0">
                  <a:moveTo>
                    <a:pt x="19755" y="6128"/>
                  </a:moveTo>
                  <a:cubicBezTo>
                    <a:pt x="20563" y="6128"/>
                    <a:pt x="21348" y="6447"/>
                    <a:pt x="21911" y="7010"/>
                  </a:cubicBezTo>
                  <a:cubicBezTo>
                    <a:pt x="22500" y="7599"/>
                    <a:pt x="22818" y="8358"/>
                    <a:pt x="22818" y="9192"/>
                  </a:cubicBezTo>
                  <a:cubicBezTo>
                    <a:pt x="22818" y="10000"/>
                    <a:pt x="22500" y="10785"/>
                    <a:pt x="21911" y="11348"/>
                  </a:cubicBezTo>
                  <a:lnTo>
                    <a:pt x="11373" y="21912"/>
                  </a:lnTo>
                  <a:cubicBezTo>
                    <a:pt x="10784" y="22500"/>
                    <a:pt x="10025" y="22818"/>
                    <a:pt x="9191" y="22818"/>
                  </a:cubicBezTo>
                  <a:cubicBezTo>
                    <a:pt x="8383" y="22818"/>
                    <a:pt x="7598" y="22500"/>
                    <a:pt x="7035" y="21912"/>
                  </a:cubicBezTo>
                  <a:cubicBezTo>
                    <a:pt x="6446" y="21323"/>
                    <a:pt x="6128" y="20564"/>
                    <a:pt x="6128" y="19755"/>
                  </a:cubicBezTo>
                  <a:cubicBezTo>
                    <a:pt x="6128" y="18922"/>
                    <a:pt x="6446" y="18162"/>
                    <a:pt x="7035" y="17574"/>
                  </a:cubicBezTo>
                  <a:lnTo>
                    <a:pt x="17598" y="7010"/>
                  </a:lnTo>
                  <a:cubicBezTo>
                    <a:pt x="18162" y="6447"/>
                    <a:pt x="18946" y="6128"/>
                    <a:pt x="19755" y="6128"/>
                  </a:cubicBezTo>
                  <a:close/>
                  <a:moveTo>
                    <a:pt x="19755" y="1"/>
                  </a:moveTo>
                  <a:cubicBezTo>
                    <a:pt x="17304" y="1"/>
                    <a:pt x="15000" y="957"/>
                    <a:pt x="13260" y="2697"/>
                  </a:cubicBezTo>
                  <a:lnTo>
                    <a:pt x="2697" y="13260"/>
                  </a:lnTo>
                  <a:cubicBezTo>
                    <a:pt x="956" y="14976"/>
                    <a:pt x="1" y="17279"/>
                    <a:pt x="1" y="19755"/>
                  </a:cubicBezTo>
                  <a:cubicBezTo>
                    <a:pt x="1" y="22206"/>
                    <a:pt x="956" y="24510"/>
                    <a:pt x="2697" y="26250"/>
                  </a:cubicBezTo>
                  <a:cubicBezTo>
                    <a:pt x="4437" y="27990"/>
                    <a:pt x="6740" y="28946"/>
                    <a:pt x="9191" y="28946"/>
                  </a:cubicBezTo>
                  <a:cubicBezTo>
                    <a:pt x="11642" y="28946"/>
                    <a:pt x="13971" y="27990"/>
                    <a:pt x="15686" y="26250"/>
                  </a:cubicBezTo>
                  <a:lnTo>
                    <a:pt x="26249" y="15686"/>
                  </a:lnTo>
                  <a:cubicBezTo>
                    <a:pt x="27990" y="13946"/>
                    <a:pt x="28945" y="11642"/>
                    <a:pt x="28945" y="9192"/>
                  </a:cubicBezTo>
                  <a:cubicBezTo>
                    <a:pt x="28945" y="6741"/>
                    <a:pt x="27990" y="4437"/>
                    <a:pt x="26249" y="2697"/>
                  </a:cubicBezTo>
                  <a:cubicBezTo>
                    <a:pt x="24509" y="957"/>
                    <a:pt x="22205" y="1"/>
                    <a:pt x="19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63"/>
            <p:cNvSpPr/>
            <p:nvPr/>
          </p:nvSpPr>
          <p:spPr>
            <a:xfrm>
              <a:off x="3773225" y="3190800"/>
              <a:ext cx="723650" cy="723650"/>
            </a:xfrm>
            <a:custGeom>
              <a:avLst/>
              <a:gdLst/>
              <a:ahLst/>
              <a:cxnLst/>
              <a:rect l="l" t="t" r="r" b="b"/>
              <a:pathLst>
                <a:path w="28946" h="28946" extrusionOk="0">
                  <a:moveTo>
                    <a:pt x="9191" y="6128"/>
                  </a:moveTo>
                  <a:cubicBezTo>
                    <a:pt x="10000" y="6128"/>
                    <a:pt x="10784" y="6447"/>
                    <a:pt x="11348" y="7010"/>
                  </a:cubicBezTo>
                  <a:lnTo>
                    <a:pt x="21911" y="17574"/>
                  </a:lnTo>
                  <a:cubicBezTo>
                    <a:pt x="22500" y="18162"/>
                    <a:pt x="22818" y="18922"/>
                    <a:pt x="22818" y="19755"/>
                  </a:cubicBezTo>
                  <a:cubicBezTo>
                    <a:pt x="22818" y="20564"/>
                    <a:pt x="22500" y="21323"/>
                    <a:pt x="21911" y="21912"/>
                  </a:cubicBezTo>
                  <a:cubicBezTo>
                    <a:pt x="21323" y="22500"/>
                    <a:pt x="20563" y="22818"/>
                    <a:pt x="19755" y="22818"/>
                  </a:cubicBezTo>
                  <a:cubicBezTo>
                    <a:pt x="18921" y="22818"/>
                    <a:pt x="18161" y="22500"/>
                    <a:pt x="17573" y="21912"/>
                  </a:cubicBezTo>
                  <a:lnTo>
                    <a:pt x="7010" y="11348"/>
                  </a:lnTo>
                  <a:cubicBezTo>
                    <a:pt x="6446" y="10785"/>
                    <a:pt x="6128" y="10000"/>
                    <a:pt x="6128" y="9192"/>
                  </a:cubicBezTo>
                  <a:cubicBezTo>
                    <a:pt x="6128" y="8358"/>
                    <a:pt x="6446" y="7598"/>
                    <a:pt x="7010" y="7010"/>
                  </a:cubicBezTo>
                  <a:cubicBezTo>
                    <a:pt x="7598" y="6447"/>
                    <a:pt x="8358" y="6128"/>
                    <a:pt x="9191" y="6128"/>
                  </a:cubicBezTo>
                  <a:close/>
                  <a:moveTo>
                    <a:pt x="9191" y="1"/>
                  </a:moveTo>
                  <a:cubicBezTo>
                    <a:pt x="6740" y="1"/>
                    <a:pt x="4412" y="957"/>
                    <a:pt x="2696" y="2697"/>
                  </a:cubicBezTo>
                  <a:cubicBezTo>
                    <a:pt x="956" y="4412"/>
                    <a:pt x="0" y="6741"/>
                    <a:pt x="0" y="9192"/>
                  </a:cubicBezTo>
                  <a:cubicBezTo>
                    <a:pt x="0" y="11642"/>
                    <a:pt x="956" y="13946"/>
                    <a:pt x="2696" y="15686"/>
                  </a:cubicBezTo>
                  <a:lnTo>
                    <a:pt x="13235" y="26250"/>
                  </a:lnTo>
                  <a:cubicBezTo>
                    <a:pt x="14975" y="27990"/>
                    <a:pt x="17279" y="28946"/>
                    <a:pt x="19755" y="28946"/>
                  </a:cubicBezTo>
                  <a:cubicBezTo>
                    <a:pt x="22205" y="28946"/>
                    <a:pt x="24509" y="27990"/>
                    <a:pt x="26249" y="26250"/>
                  </a:cubicBezTo>
                  <a:cubicBezTo>
                    <a:pt x="27989" y="24510"/>
                    <a:pt x="28945" y="22206"/>
                    <a:pt x="28945" y="19755"/>
                  </a:cubicBezTo>
                  <a:cubicBezTo>
                    <a:pt x="28945" y="17279"/>
                    <a:pt x="27989" y="14976"/>
                    <a:pt x="26249" y="13236"/>
                  </a:cubicBezTo>
                  <a:lnTo>
                    <a:pt x="15686" y="2697"/>
                  </a:lnTo>
                  <a:cubicBezTo>
                    <a:pt x="13946" y="957"/>
                    <a:pt x="11642" y="1"/>
                    <a:pt x="9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63"/>
            <p:cNvSpPr/>
            <p:nvPr/>
          </p:nvSpPr>
          <p:spPr>
            <a:xfrm>
              <a:off x="1628700" y="1746625"/>
              <a:ext cx="153200" cy="153200"/>
            </a:xfrm>
            <a:custGeom>
              <a:avLst/>
              <a:gdLst/>
              <a:ahLst/>
              <a:cxnLst/>
              <a:rect l="l" t="t" r="r" b="b"/>
              <a:pathLst>
                <a:path w="6128" h="6128" extrusionOk="0">
                  <a:moveTo>
                    <a:pt x="3064" y="1"/>
                  </a:moveTo>
                  <a:cubicBezTo>
                    <a:pt x="1373" y="1"/>
                    <a:pt x="1" y="1373"/>
                    <a:pt x="1" y="3064"/>
                  </a:cubicBezTo>
                  <a:cubicBezTo>
                    <a:pt x="1" y="4755"/>
                    <a:pt x="1373" y="6128"/>
                    <a:pt x="3064" y="6128"/>
                  </a:cubicBezTo>
                  <a:cubicBezTo>
                    <a:pt x="4755" y="6128"/>
                    <a:pt x="6128" y="4755"/>
                    <a:pt x="6128" y="3064"/>
                  </a:cubicBezTo>
                  <a:cubicBezTo>
                    <a:pt x="6128" y="1373"/>
                    <a:pt x="4755" y="1"/>
                    <a:pt x="30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63"/>
            <p:cNvSpPr/>
            <p:nvPr/>
          </p:nvSpPr>
          <p:spPr>
            <a:xfrm>
              <a:off x="2751825" y="725225"/>
              <a:ext cx="153200" cy="153200"/>
            </a:xfrm>
            <a:custGeom>
              <a:avLst/>
              <a:gdLst/>
              <a:ahLst/>
              <a:cxnLst/>
              <a:rect l="l" t="t" r="r" b="b"/>
              <a:pathLst>
                <a:path w="6128" h="6128" extrusionOk="0">
                  <a:moveTo>
                    <a:pt x="3064" y="0"/>
                  </a:moveTo>
                  <a:cubicBezTo>
                    <a:pt x="1373" y="0"/>
                    <a:pt x="0" y="1373"/>
                    <a:pt x="0" y="3064"/>
                  </a:cubicBezTo>
                  <a:cubicBezTo>
                    <a:pt x="0" y="4755"/>
                    <a:pt x="1373" y="6128"/>
                    <a:pt x="3064" y="6128"/>
                  </a:cubicBezTo>
                  <a:cubicBezTo>
                    <a:pt x="4755" y="6128"/>
                    <a:pt x="6128" y="4755"/>
                    <a:pt x="6128" y="3064"/>
                  </a:cubicBezTo>
                  <a:cubicBezTo>
                    <a:pt x="6128" y="1373"/>
                    <a:pt x="4755" y="0"/>
                    <a:pt x="3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63"/>
            <p:cNvSpPr/>
            <p:nvPr/>
          </p:nvSpPr>
          <p:spPr>
            <a:xfrm>
              <a:off x="5400000" y="1485000"/>
              <a:ext cx="153200" cy="153200"/>
            </a:xfrm>
            <a:custGeom>
              <a:avLst/>
              <a:gdLst/>
              <a:ahLst/>
              <a:cxnLst/>
              <a:rect l="l" t="t" r="r" b="b"/>
              <a:pathLst>
                <a:path w="6128" h="6128" extrusionOk="0">
                  <a:moveTo>
                    <a:pt x="3064" y="0"/>
                  </a:moveTo>
                  <a:cubicBezTo>
                    <a:pt x="1373" y="0"/>
                    <a:pt x="0" y="1373"/>
                    <a:pt x="0" y="3064"/>
                  </a:cubicBezTo>
                  <a:cubicBezTo>
                    <a:pt x="0" y="4755"/>
                    <a:pt x="1373" y="6128"/>
                    <a:pt x="3064" y="6128"/>
                  </a:cubicBezTo>
                  <a:cubicBezTo>
                    <a:pt x="4755" y="6128"/>
                    <a:pt x="6127" y="4755"/>
                    <a:pt x="6127" y="3064"/>
                  </a:cubicBezTo>
                  <a:cubicBezTo>
                    <a:pt x="6127" y="1373"/>
                    <a:pt x="4755" y="0"/>
                    <a:pt x="3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63"/>
            <p:cNvSpPr/>
            <p:nvPr/>
          </p:nvSpPr>
          <p:spPr>
            <a:xfrm>
              <a:off x="4726625" y="852675"/>
              <a:ext cx="153200" cy="153200"/>
            </a:xfrm>
            <a:custGeom>
              <a:avLst/>
              <a:gdLst/>
              <a:ahLst/>
              <a:cxnLst/>
              <a:rect l="l" t="t" r="r" b="b"/>
              <a:pathLst>
                <a:path w="6128" h="6128" extrusionOk="0">
                  <a:moveTo>
                    <a:pt x="3064" y="0"/>
                  </a:moveTo>
                  <a:cubicBezTo>
                    <a:pt x="1373" y="0"/>
                    <a:pt x="0" y="1373"/>
                    <a:pt x="0" y="3064"/>
                  </a:cubicBezTo>
                  <a:cubicBezTo>
                    <a:pt x="0" y="4755"/>
                    <a:pt x="1373" y="6127"/>
                    <a:pt x="3064" y="6127"/>
                  </a:cubicBezTo>
                  <a:cubicBezTo>
                    <a:pt x="4755" y="6127"/>
                    <a:pt x="6127" y="4755"/>
                    <a:pt x="6127" y="3064"/>
                  </a:cubicBezTo>
                  <a:cubicBezTo>
                    <a:pt x="6127" y="1373"/>
                    <a:pt x="4755" y="0"/>
                    <a:pt x="3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63"/>
            <p:cNvSpPr/>
            <p:nvPr/>
          </p:nvSpPr>
          <p:spPr>
            <a:xfrm>
              <a:off x="3415400" y="1771750"/>
              <a:ext cx="153200" cy="153200"/>
            </a:xfrm>
            <a:custGeom>
              <a:avLst/>
              <a:gdLst/>
              <a:ahLst/>
              <a:cxnLst/>
              <a:rect l="l" t="t" r="r" b="b"/>
              <a:pathLst>
                <a:path w="6128" h="6128" extrusionOk="0">
                  <a:moveTo>
                    <a:pt x="3064" y="0"/>
                  </a:moveTo>
                  <a:cubicBezTo>
                    <a:pt x="1373" y="0"/>
                    <a:pt x="0" y="1373"/>
                    <a:pt x="0" y="3064"/>
                  </a:cubicBezTo>
                  <a:cubicBezTo>
                    <a:pt x="0" y="4755"/>
                    <a:pt x="1373" y="6128"/>
                    <a:pt x="3064" y="6128"/>
                  </a:cubicBezTo>
                  <a:cubicBezTo>
                    <a:pt x="4755" y="6128"/>
                    <a:pt x="6128" y="4755"/>
                    <a:pt x="6128" y="3064"/>
                  </a:cubicBezTo>
                  <a:cubicBezTo>
                    <a:pt x="6128" y="1373"/>
                    <a:pt x="4755" y="0"/>
                    <a:pt x="3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63"/>
            <p:cNvSpPr/>
            <p:nvPr/>
          </p:nvSpPr>
          <p:spPr>
            <a:xfrm>
              <a:off x="3662325" y="238125"/>
              <a:ext cx="153200" cy="153200"/>
            </a:xfrm>
            <a:custGeom>
              <a:avLst/>
              <a:gdLst/>
              <a:ahLst/>
              <a:cxnLst/>
              <a:rect l="l" t="t" r="r" b="b"/>
              <a:pathLst>
                <a:path w="6128" h="6128" extrusionOk="0">
                  <a:moveTo>
                    <a:pt x="3064" y="0"/>
                  </a:moveTo>
                  <a:cubicBezTo>
                    <a:pt x="1373" y="0"/>
                    <a:pt x="0" y="1372"/>
                    <a:pt x="0" y="3064"/>
                  </a:cubicBezTo>
                  <a:cubicBezTo>
                    <a:pt x="0" y="4755"/>
                    <a:pt x="1373" y="6127"/>
                    <a:pt x="3064" y="6127"/>
                  </a:cubicBezTo>
                  <a:cubicBezTo>
                    <a:pt x="4755" y="6127"/>
                    <a:pt x="6128" y="4755"/>
                    <a:pt x="6128" y="3064"/>
                  </a:cubicBezTo>
                  <a:cubicBezTo>
                    <a:pt x="6128" y="1372"/>
                    <a:pt x="4755" y="0"/>
                    <a:pt x="3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63"/>
            <p:cNvSpPr/>
            <p:nvPr/>
          </p:nvSpPr>
          <p:spPr>
            <a:xfrm>
              <a:off x="3662325" y="5313275"/>
              <a:ext cx="153200" cy="153200"/>
            </a:xfrm>
            <a:custGeom>
              <a:avLst/>
              <a:gdLst/>
              <a:ahLst/>
              <a:cxnLst/>
              <a:rect l="l" t="t" r="r" b="b"/>
              <a:pathLst>
                <a:path w="6128" h="6128" extrusionOk="0">
                  <a:moveTo>
                    <a:pt x="3064" y="0"/>
                  </a:moveTo>
                  <a:cubicBezTo>
                    <a:pt x="1373" y="0"/>
                    <a:pt x="0" y="1373"/>
                    <a:pt x="0" y="3064"/>
                  </a:cubicBezTo>
                  <a:cubicBezTo>
                    <a:pt x="0" y="4755"/>
                    <a:pt x="1373" y="6127"/>
                    <a:pt x="3064" y="6127"/>
                  </a:cubicBezTo>
                  <a:cubicBezTo>
                    <a:pt x="4755" y="6127"/>
                    <a:pt x="6128" y="4755"/>
                    <a:pt x="6128" y="3064"/>
                  </a:cubicBezTo>
                  <a:cubicBezTo>
                    <a:pt x="6128" y="1373"/>
                    <a:pt x="4755" y="0"/>
                    <a:pt x="3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63"/>
            <p:cNvSpPr/>
            <p:nvPr/>
          </p:nvSpPr>
          <p:spPr>
            <a:xfrm>
              <a:off x="3926400" y="4937675"/>
              <a:ext cx="153200" cy="153200"/>
            </a:xfrm>
            <a:custGeom>
              <a:avLst/>
              <a:gdLst/>
              <a:ahLst/>
              <a:cxnLst/>
              <a:rect l="l" t="t" r="r" b="b"/>
              <a:pathLst>
                <a:path w="6128" h="6128" extrusionOk="0">
                  <a:moveTo>
                    <a:pt x="3064" y="0"/>
                  </a:moveTo>
                  <a:cubicBezTo>
                    <a:pt x="1373" y="0"/>
                    <a:pt x="1" y="1373"/>
                    <a:pt x="1" y="3064"/>
                  </a:cubicBezTo>
                  <a:cubicBezTo>
                    <a:pt x="1" y="4755"/>
                    <a:pt x="1373" y="6127"/>
                    <a:pt x="3064" y="6127"/>
                  </a:cubicBezTo>
                  <a:cubicBezTo>
                    <a:pt x="4755" y="6127"/>
                    <a:pt x="6128" y="4755"/>
                    <a:pt x="6128" y="3064"/>
                  </a:cubicBezTo>
                  <a:cubicBezTo>
                    <a:pt x="6128" y="1373"/>
                    <a:pt x="4755" y="0"/>
                    <a:pt x="3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63"/>
            <p:cNvSpPr/>
            <p:nvPr/>
          </p:nvSpPr>
          <p:spPr>
            <a:xfrm>
              <a:off x="2828400" y="3735525"/>
              <a:ext cx="153225" cy="153200"/>
            </a:xfrm>
            <a:custGeom>
              <a:avLst/>
              <a:gdLst/>
              <a:ahLst/>
              <a:cxnLst/>
              <a:rect l="l" t="t" r="r" b="b"/>
              <a:pathLst>
                <a:path w="6129" h="6128" extrusionOk="0">
                  <a:moveTo>
                    <a:pt x="3065" y="0"/>
                  </a:moveTo>
                  <a:cubicBezTo>
                    <a:pt x="1373" y="0"/>
                    <a:pt x="1" y="1373"/>
                    <a:pt x="1" y="3064"/>
                  </a:cubicBezTo>
                  <a:cubicBezTo>
                    <a:pt x="1" y="4755"/>
                    <a:pt x="1373" y="6127"/>
                    <a:pt x="3065" y="6127"/>
                  </a:cubicBezTo>
                  <a:cubicBezTo>
                    <a:pt x="4756" y="6127"/>
                    <a:pt x="6128" y="4755"/>
                    <a:pt x="6128" y="3064"/>
                  </a:cubicBezTo>
                  <a:cubicBezTo>
                    <a:pt x="6128" y="1373"/>
                    <a:pt x="4756" y="0"/>
                    <a:pt x="30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4" name="Google Shape;1024;p63"/>
          <p:cNvGrpSpPr/>
          <p:nvPr/>
        </p:nvGrpSpPr>
        <p:grpSpPr>
          <a:xfrm>
            <a:off x="2690975" y="1347614"/>
            <a:ext cx="4988275" cy="573323"/>
            <a:chOff x="2555600" y="1751527"/>
            <a:chExt cx="4988275" cy="573323"/>
          </a:xfrm>
        </p:grpSpPr>
        <p:cxnSp>
          <p:nvCxnSpPr>
            <p:cNvPr id="1025" name="Google Shape;1025;p63"/>
            <p:cNvCxnSpPr/>
            <p:nvPr/>
          </p:nvCxnSpPr>
          <p:spPr>
            <a:xfrm rot="-5400000" flipH="1">
              <a:off x="6031875" y="812850"/>
              <a:ext cx="573300" cy="2450700"/>
            </a:xfrm>
            <a:prstGeom prst="bentConnector3">
              <a:avLst>
                <a:gd name="adj1" fmla="val 49998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diamond" w="med" len="med"/>
              <a:tailEnd type="diamond" w="med" len="med"/>
            </a:ln>
          </p:spPr>
        </p:cxnSp>
        <p:cxnSp>
          <p:nvCxnSpPr>
            <p:cNvPr id="1026" name="Google Shape;1026;p63"/>
            <p:cNvCxnSpPr/>
            <p:nvPr/>
          </p:nvCxnSpPr>
          <p:spPr>
            <a:xfrm rot="-5400000">
              <a:off x="3537800" y="769327"/>
              <a:ext cx="573300" cy="2537700"/>
            </a:xfrm>
            <a:prstGeom prst="bentConnector3">
              <a:avLst>
                <a:gd name="adj1" fmla="val 49998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diamond" w="med" len="med"/>
              <a:tailEnd type="diamond" w="med" len="med"/>
            </a:ln>
          </p:spPr>
        </p:cxnSp>
        <p:cxnSp>
          <p:nvCxnSpPr>
            <p:cNvPr id="1027" name="Google Shape;1027;p63"/>
            <p:cNvCxnSpPr/>
            <p:nvPr/>
          </p:nvCxnSpPr>
          <p:spPr>
            <a:xfrm rot="-5400000">
              <a:off x="4943450" y="2172100"/>
              <a:ext cx="303000" cy="600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diamond" w="med" len="med"/>
              <a:tailEnd type="none" w="med" len="med"/>
            </a:ln>
          </p:spPr>
        </p:cxnSp>
      </p:grpSp>
      <p:pic>
        <p:nvPicPr>
          <p:cNvPr id="3074" name="Picture 2" descr="Як користуватися | ВШ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736"/>
            <a:ext cx="1756025" cy="98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可爱卡通科学家图片(第1页) - 一起扣扣网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08013"/>
            <a:ext cx="1756025" cy="1756025"/>
          </a:xfrm>
          <a:prstGeom prst="rect">
            <a:avLst/>
          </a:prstGeom>
        </p:spPr>
      </p:pic>
      <p:pic>
        <p:nvPicPr>
          <p:cNvPr id="3081" name="Picture 9" descr="613 Telegram Illustrations &amp; Clip Art - iStock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61" b="100000" l="0" r="100000">
                        <a14:foregroundMark x1="70098" y1="21078" x2="47549" y2="163"/>
                        <a14:foregroundMark x1="33660" y1="28595" x2="8007" y2="77288"/>
                        <a14:foregroundMark x1="17974" y1="31536" x2="17974" y2="57026"/>
                        <a14:foregroundMark x1="60294" y1="85458" x2="19608" y2="81373"/>
                        <a14:foregroundMark x1="35948" y1="48856" x2="62582" y2="45425"/>
                        <a14:foregroundMark x1="65523" y1="23366" x2="60294" y2="64542"/>
                        <a14:foregroundMark x1="75980" y1="67484" x2="49183" y2="65196"/>
                        <a14:foregroundMark x1="48693" y1="64542" x2="66013" y2="49510"/>
                        <a14:foregroundMark x1="68954" y1="28595" x2="71895" y2="47222"/>
                        <a14:foregroundMark x1="58497" y1="30882" x2="28431" y2="54085"/>
                        <a14:foregroundMark x1="48693" y1="41340" x2="63235" y2="35621"/>
                        <a14:foregroundMark x1="50980" y1="54739" x2="50490" y2="58824"/>
                        <a14:foregroundMark x1="48693" y1="59967" x2="46405" y2="58170"/>
                        <a14:foregroundMark x1="62092" y1="70915" x2="40033" y2="60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645" y="3699465"/>
            <a:ext cx="455847" cy="4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0" t="28732" r="35944" b="63629"/>
          <a:stretch/>
        </p:blipFill>
        <p:spPr bwMode="auto">
          <a:xfrm>
            <a:off x="1403648" y="959065"/>
            <a:ext cx="195555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0" t="28732" r="35944" b="63629"/>
          <a:stretch/>
        </p:blipFill>
        <p:spPr bwMode="auto">
          <a:xfrm>
            <a:off x="3491880" y="1347614"/>
            <a:ext cx="4117548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How companies are using chatbots for marketing: Part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59065"/>
            <a:ext cx="7091465" cy="398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8" t="39323" r="74905" b="51415"/>
          <a:stretch/>
        </p:blipFill>
        <p:spPr bwMode="auto">
          <a:xfrm>
            <a:off x="684758" y="-20538"/>
            <a:ext cx="718889" cy="278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005" b="83594" l="22548" r="44583">
                        <a14:foregroundMark x1="38507" y1="68880" x2="40410" y2="69010"/>
                        <a14:foregroundMark x1="31479" y1="57943" x2="27086" y2="63411"/>
                        <a14:foregroundMark x1="28770" y1="58724" x2="28184" y2="611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10" t="48003" r="54981" b="16059"/>
          <a:stretch/>
        </p:blipFill>
        <p:spPr bwMode="auto">
          <a:xfrm>
            <a:off x="35496" y="2514600"/>
            <a:ext cx="2928751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42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217.84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31840" y="35468"/>
            <a:ext cx="2232248" cy="49605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39502"/>
            <a:ext cx="2448272" cy="244827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3478"/>
            <a:ext cx="3924980" cy="220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2317552"/>
            <a:ext cx="1728192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 Black" panose="020B0A04020102020204" pitchFamily="34" charset="0"/>
              </a:rPr>
              <a:t>Labster</a:t>
            </a:r>
            <a:endParaRPr lang="uk-UA" dirty="0">
              <a:latin typeface="Arial Black" panose="020B0A04020102020204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t="9090" r="1030" b="10950"/>
          <a:stretch/>
        </p:blipFill>
        <p:spPr bwMode="auto">
          <a:xfrm>
            <a:off x="911154" y="2625329"/>
            <a:ext cx="4211924" cy="2045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899592" y="4670395"/>
            <a:ext cx="196249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VR-Lab Academy</a:t>
            </a:r>
            <a:endParaRPr lang="uk-UA" dirty="0">
              <a:latin typeface="Arial Black" panose="020B0A04020102020204" pitchFamily="34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20345"/>
            <a:ext cx="4258813" cy="239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TextBox 70"/>
          <p:cNvSpPr txBox="1"/>
          <p:nvPr/>
        </p:nvSpPr>
        <p:spPr>
          <a:xfrm>
            <a:off x="4644008" y="3493973"/>
            <a:ext cx="196249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EONE-Reality</a:t>
            </a:r>
            <a:endParaRPr lang="uk-UA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r and VR potential | Выз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50" y="9483"/>
            <a:ext cx="5217711" cy="379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EL Science запустил уроки по химии в виртуальной реальности |  Занимательная робототехник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199" y="699542"/>
            <a:ext cx="4876800" cy="415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emistry Thesis XL by Slidesgo">
  <a:themeElements>
    <a:clrScheme name="Simple Light">
      <a:dk1>
        <a:srgbClr val="2D406A"/>
      </a:dk1>
      <a:lt1>
        <a:srgbClr val="FCBF4A"/>
      </a:lt1>
      <a:dk2>
        <a:srgbClr val="2D406A"/>
      </a:dk2>
      <a:lt2>
        <a:srgbClr val="30A0A0"/>
      </a:lt2>
      <a:accent1>
        <a:srgbClr val="FCBF4A"/>
      </a:accent1>
      <a:accent2>
        <a:srgbClr val="2D406A"/>
      </a:accent2>
      <a:accent3>
        <a:srgbClr val="F2F2F2"/>
      </a:accent3>
      <a:accent4>
        <a:srgbClr val="0062CF"/>
      </a:accent4>
      <a:accent5>
        <a:srgbClr val="56CDD3"/>
      </a:accent5>
      <a:accent6>
        <a:srgbClr val="CCC650"/>
      </a:accent6>
      <a:hlink>
        <a:srgbClr val="2D406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83</Words>
  <Application>Microsoft Office PowerPoint</Application>
  <PresentationFormat>Экран (16:9)</PresentationFormat>
  <Paragraphs>22</Paragraphs>
  <Slides>17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8" baseType="lpstr">
      <vt:lpstr>Open Sans</vt:lpstr>
      <vt:lpstr>Josefin Slab</vt:lpstr>
      <vt:lpstr>Anton</vt:lpstr>
      <vt:lpstr>Ubuntu</vt:lpstr>
      <vt:lpstr>Roboto Condensed Light</vt:lpstr>
      <vt:lpstr>Advent Pro Light</vt:lpstr>
      <vt:lpstr>Arial Black</vt:lpstr>
      <vt:lpstr>Livvic</vt:lpstr>
      <vt:lpstr>Advent Pro</vt:lpstr>
      <vt:lpstr>Arial</vt:lpstr>
      <vt:lpstr>Chemistry Thesis XL by Slidesgo</vt:lpstr>
      <vt:lpstr>STEM-підхід</vt:lpstr>
      <vt:lpstr>Презентация PowerPoint</vt:lpstr>
      <vt:lpstr>Презентация PowerPoint</vt:lpstr>
      <vt:lpstr>Презентация PowerPoint</vt:lpstr>
      <vt:lpstr>Сьогодення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AR-Chem</dc:title>
  <cp:lastModifiedBy>Yaroslav</cp:lastModifiedBy>
  <cp:revision>13</cp:revision>
  <dcterms:modified xsi:type="dcterms:W3CDTF">2023-01-31T06:43:04Z</dcterms:modified>
</cp:coreProperties>
</file>